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F839-949B-DECF-3884-4DA3BB205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5CD3F-EC77-AD6E-5546-4A14EC2AA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1D67-C08F-233F-988D-724F9379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6DD09-2253-66EC-B5FD-81BDFB85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E3A1-5826-3299-198B-04285E59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8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0C97-D17D-2F95-66F6-673259F5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2CE88-BD0F-04DC-A948-485D7C438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65F55-A2BD-8D0A-000C-B6E5C255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C157-A3B0-CD76-DC6A-AE1A6ACB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F191-7C73-1468-4209-B37EECF9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9583D-EA11-6D24-CFD5-4570823AE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102DC-0C36-FB67-2359-23D464E36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7337-2ED5-BC3C-9946-58498B4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BBE34-0710-4E27-6764-9DE40340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A533-5BEA-8C2D-66C2-4EE0CF07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93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BB22-5E65-39A8-2587-F1980F25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03A6-5383-2B95-B845-BDC1E38E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C4C1-812A-044F-DED4-67B30A86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4705-077C-40C5-3037-15A0E198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C5FC-369B-4284-B686-C2342DCD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6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3758-5976-08DA-AB73-EB35E777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CE0E-3A8C-60B2-BE9E-8B2CD2C0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9F22-46C9-4DD8-BE5B-11A0B663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70AA7-82C0-12F8-CAFD-0FF7C620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EF2A-134F-3274-8ADC-894917FA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83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2C51-FCCA-B868-D158-6427953A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A746-31F2-0A8D-AED6-BC768E767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87A20-03A4-071A-8AB4-7C6FFA615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4B99-EA91-1F70-B798-5ED96C2E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C3C94-743B-C436-CBD0-1092CCE1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03515-F2C9-DF7B-8EEE-8E59CC5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3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E0E5-860B-8004-1993-D6D77257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29748-BB4A-30FC-5917-29F8E3C1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CADB-94BC-F457-8893-E3C0EEE11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87661-66D9-F88D-2AAE-5B699E87C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63D0A-3CAD-6D00-AEBE-3D7CEFA2C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317CB-350E-3535-2C28-35364444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C7E05-297B-1C5D-BFF5-8DE135E7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DB621-DCD5-FB00-51A2-9451AC86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C59A-856E-B0C5-15E7-B9ECAE7B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AAADB-7228-B59E-4637-9FFC359A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54BF8-6AF7-9C93-0569-1A688F4E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C24AB-E4B5-B7A0-E914-082F6B65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63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F73B5-40FA-5459-5250-670FB65E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DB91A-D7EF-0A66-EEE9-22583E62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9157D-762C-09AD-9AF1-6C9A5320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44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198B-807D-70A3-42EB-9E89C4F1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3DD6-2A78-EF50-46E8-489346DD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75B16-926E-3AA9-3816-AADAF69F2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478B8-2BB7-0493-80C6-6367573D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FDD49-43EF-C814-2C59-06D285B4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BA029-36BD-1881-1667-89EC0AB5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59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5926-7481-41A3-10A4-4DE495FE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67C6E-D78B-2794-AA74-1F14FC325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697E4-0923-E72E-4970-0BFC14FD5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64152-8562-2888-EA54-574E47F9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2C399-5C14-3364-3725-6E880BF9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8910E-6649-59BF-B594-C928082A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33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66B4B-29D0-5E5C-EF67-323F4C07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DE900-724F-5515-F448-617F5FC12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030D-C12D-8386-9901-FF875B0E0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9722C-2DDB-447E-BF6F-B1459518AE85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2A2C-52B9-379E-79DF-9FAC1103E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59E3-C5FE-B70C-A06C-B4B4804BB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1BE3A-E5E9-99D4-4854-CEE0919AE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" y="50800"/>
            <a:ext cx="5895256" cy="3302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3F1EC-00A9-0347-F0C1-E6D563009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800"/>
            <a:ext cx="6147500" cy="3302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BE855-8ADF-FDE0-D244-7E3591902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" y="3398520"/>
            <a:ext cx="5895256" cy="3408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FFB4FA-CD26-8E40-3AFF-60E9BCEE3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00" y="3411550"/>
            <a:ext cx="6147500" cy="33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6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Prithaj Banerjee</dc:creator>
  <cp:lastModifiedBy>Prithaj Banerjee</cp:lastModifiedBy>
  <cp:revision>3</cp:revision>
  <dcterms:created xsi:type="dcterms:W3CDTF">2022-12-20T09:24:41Z</dcterms:created>
  <dcterms:modified xsi:type="dcterms:W3CDTF">2022-12-21T07:48:45Z</dcterms:modified>
</cp:coreProperties>
</file>