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a고딕13" panose="02020600000000000000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5"/>
    <p:restoredTop sz="95161"/>
  </p:normalViewPr>
  <p:slideViewPr>
    <p:cSldViewPr>
      <p:cViewPr varScale="1">
        <p:scale>
          <a:sx n="110" d="100"/>
          <a:sy n="110" d="100"/>
        </p:scale>
        <p:origin x="822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B295E11-C4E5-421C-A9DC-64FAC3373B72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ACE4079-D5FB-4492-B721-E92A2818F1C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CE4079-D5FB-4492-B721-E92A2818F1CF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9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4FCC17-2B54-415D-AE47-40A8A92A91FD}" type="datetime1">
              <a:rPr lang="ko-KR" altLang="en-US"/>
              <a:pPr lvl="0">
                <a:defRPr lang="ko-KR" altLang="en-US"/>
              </a:pPr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2E72ACF-456B-43F3-9AB9-3F95B483A2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CC17-2B54-415D-AE47-40A8A92A91FD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2ACF-456B-43F3-9AB9-3F95B483A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5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0" y="5491102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8928944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-302840" y="5014430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66110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6776" y="1160311"/>
            <a:ext cx="56384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오빠 </a:t>
            </a:r>
            <a:r>
              <a:rPr lang="en-US" altLang="ko-KR" sz="350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RC</a:t>
            </a:r>
            <a:r>
              <a:rPr lang="ko-KR" altLang="en-US" sz="350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카 뽑았다</a:t>
            </a:r>
            <a:endParaRPr lang="en-US" altLang="ko-KR" sz="350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736172" y="492737"/>
            <a:ext cx="3384376" cy="26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392012" y="557842"/>
            <a:ext cx="0" cy="2014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408580" y="2452935"/>
            <a:ext cx="12045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335623" y="2272907"/>
            <a:ext cx="651491" cy="494511"/>
            <a:chOff x="4652421" y="3544135"/>
            <a:chExt cx="265276" cy="221663"/>
          </a:xfrm>
        </p:grpSpPr>
        <p:sp>
          <p:nvSpPr>
            <p:cNvPr id="47" name="타원 46"/>
            <p:cNvSpPr/>
            <p:nvPr/>
          </p:nvSpPr>
          <p:spPr>
            <a:xfrm>
              <a:off x="4701673" y="354977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652421" y="3544135"/>
              <a:ext cx="125950" cy="12595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74643" y="260648"/>
            <a:ext cx="384344" cy="359634"/>
            <a:chOff x="7104112" y="3146724"/>
            <a:chExt cx="159271" cy="175488"/>
          </a:xfrm>
        </p:grpSpPr>
        <p:sp>
          <p:nvSpPr>
            <p:cNvPr id="46" name="타원 45"/>
            <p:cNvSpPr/>
            <p:nvPr/>
          </p:nvSpPr>
          <p:spPr>
            <a:xfrm>
              <a:off x="7104112" y="3146724"/>
              <a:ext cx="108012" cy="10801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7195567" y="3254396"/>
              <a:ext cx="67816" cy="67816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892329" y="5847645"/>
            <a:ext cx="27723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2D : DSM &amp; DIMIGO</a:t>
            </a:r>
            <a:endParaRPr lang="en-US" altLang="ko-KR" sz="170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670500" y="551461"/>
            <a:ext cx="1721512" cy="6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392356" y="2419352"/>
            <a:ext cx="22322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736172" y="2419352"/>
            <a:ext cx="23762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736172" y="481304"/>
            <a:ext cx="0" cy="21156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727848" y="4293096"/>
            <a:ext cx="2875854" cy="93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78643" y="3583442"/>
            <a:ext cx="7127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Sullivan Project </a:t>
            </a:r>
            <a:r>
              <a:rPr lang="en-US" altLang="ko-KR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Make your own RC car</a:t>
            </a:r>
            <a:endParaRPr lang="ko-KR" altLang="en-US" sz="3000" dirty="0">
              <a:solidFill>
                <a:srgbClr val="00B0F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5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57"/>
    </mc:Choice>
    <mc:Fallback xmlns="">
      <p:transition spd="slow" advTm="1035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4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74285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온습도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센서 설명과 이해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LCD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의 사용법 설명과 이해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온습도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센서를 활용한 작은 프로젝트 진행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LCD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라이브러리를 활용한 작은 프로젝트 진행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en-US" altLang="ko-KR" sz="2300" dirty="0" smtClean="0">
                <a:solidFill>
                  <a:srgbClr val="FFC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CDS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와 </a:t>
            </a:r>
            <a:r>
              <a:rPr lang="ko-KR" altLang="en-US" sz="2300" dirty="0" err="1" smtClean="0">
                <a:solidFill>
                  <a:srgbClr val="00B05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온습도</a:t>
            </a:r>
            <a:r>
              <a:rPr lang="ko-KR" altLang="en-US" sz="2300" dirty="0" smtClean="0">
                <a:solidFill>
                  <a:srgbClr val="00B05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센서 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값을 </a:t>
            </a:r>
            <a:r>
              <a:rPr lang="en-US" altLang="ko-KR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LCD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로 출력해본다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318" name="Picture 6" descr="LC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56827"/>
            <a:ext cx="40481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5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1037880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모터 드라이버에 대해 설명하고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활용법을 학습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PWM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개념 설명 및 활용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모터를 모터 드라이버로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제어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하고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PWM 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신호로 모터 </a:t>
            </a:r>
            <a:r>
              <a:rPr lang="ko-KR" altLang="en-US" sz="2300" dirty="0" err="1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가감속을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해본다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2290" name="Picture 2" descr="모터 드라이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44" y="476672"/>
            <a:ext cx="4794728" cy="35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9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6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868430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초음파 센서를 이해하고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이용법을 익힌다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벽과의 거리를 측정해본다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부저를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이해하고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이용법을 익힌다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초음파 센서를 활용하여 자신만의 프로젝트를 진행한다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1266" name="Picture 2" descr="초음파 센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79" y="598789"/>
            <a:ext cx="4345570" cy="25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7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8077852" cy="358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블루투스 모듈을 이해하고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활용법을 익힌다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2.  </a:t>
            </a:r>
            <a:r>
              <a:rPr lang="ko-KR" altLang="en-US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설리번들이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제작한 안드로이드 블루투스 제어 앱을 배포한다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3. 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기본적인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블루투스 통신을 해봄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미리 제작 해놓은 안드로이드 앱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을 통해 </a:t>
            </a:r>
            <a:endParaRPr lang="en-US" altLang="ko-KR" sz="23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>
                <a:latin typeface="a고딕13" panose="02020600000000000000" pitchFamily="18" charset="-127"/>
                <a:ea typeface="a고딕13" panose="02020600000000000000" pitchFamily="18" charset="-127"/>
              </a:rPr>
              <a:t>	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	  </a:t>
            </a:r>
            <a:r>
              <a:rPr lang="ko-KR" altLang="en-US" sz="2300" dirty="0" err="1" smtClean="0">
                <a:solidFill>
                  <a:srgbClr val="92D05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아두이노</a:t>
            </a:r>
            <a:r>
              <a:rPr lang="ko-KR" altLang="en-US" sz="23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와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300" dirty="0" smtClean="0">
                <a:solidFill>
                  <a:srgbClr val="00206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블루투스 통신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하여 회로를 제어해본다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</p:txBody>
      </p:sp>
      <p:pic>
        <p:nvPicPr>
          <p:cNvPr id="10242" name="Picture 2" descr="블루투스 모듈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80" y="404664"/>
            <a:ext cx="3897051" cy="38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8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868430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하드보드지를 통해 자신만의 자동차 프레임 제작하기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프레임에 모터를 달아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자동차 이동시켜보기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자신만의 자동차 프레임을 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통해 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자동차를 이동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시켜본다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9218" name="Picture 2" descr="자동차 프레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76" y="691535"/>
            <a:ext cx="5143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9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1120845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PWM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신호 값으로 현재 자동차의 속도 알아내기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CDS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를 활용하여 자동차 이동 중 어두운 곳 판별하기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LCD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로 현재 속도를 출력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하고 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어두운 곳 </a:t>
            </a:r>
            <a:r>
              <a:rPr lang="ko-KR" altLang="en-US" sz="2300" dirty="0" err="1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진입시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헤드라이트</a:t>
            </a:r>
            <a:r>
              <a:rPr lang="en-US" altLang="ko-KR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(LED)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를 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밝혀본다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194" name="Picture 2" descr="PWM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691535"/>
            <a:ext cx="459181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10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688624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초음파 센서로 </a:t>
            </a:r>
            <a:r>
              <a:rPr lang="ko-KR" altLang="en-US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카와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벽과의 거리 측정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거리에 따른 모터 속도 제어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RC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카 제작 완성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최종적으로 자신만의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RC 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카를 완성한다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7170" name="Picture 2" descr="아두이노 RC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584684"/>
            <a:ext cx="4040742" cy="3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8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H="1" flipV="1">
            <a:off x="8928944" y="0"/>
            <a:ext cx="3263056" cy="18002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566110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각 삼각형 6"/>
          <p:cNvSpPr/>
          <p:nvPr/>
        </p:nvSpPr>
        <p:spPr>
          <a:xfrm>
            <a:off x="0" y="5491102"/>
            <a:ext cx="280831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302840" y="5014430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76520" y="0"/>
            <a:ext cx="94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7CFF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Make</a:t>
            </a:r>
          </a:p>
          <a:p>
            <a:r>
              <a:rPr lang="en-US" altLang="ko-KR" sz="2000" dirty="0" smtClean="0">
                <a:solidFill>
                  <a:srgbClr val="47CFF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Own</a:t>
            </a:r>
          </a:p>
          <a:p>
            <a:r>
              <a:rPr lang="en-US" altLang="ko-KR" sz="2000" dirty="0" smtClean="0">
                <a:solidFill>
                  <a:srgbClr val="47CFF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RC car</a:t>
            </a:r>
            <a:endParaRPr lang="ko-KR" altLang="en-US" sz="2000" dirty="0">
              <a:solidFill>
                <a:srgbClr val="47CFF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" name="Picture 2" descr="오빠차 뽑았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071502"/>
            <a:ext cx="8352928" cy="48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2525306">
            <a:off x="2569803" y="2729945"/>
            <a:ext cx="80810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 smtClean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뛰</a:t>
            </a:r>
            <a:r>
              <a:rPr lang="ko-KR" altLang="en-US" sz="10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0000" dirty="0" err="1" smtClean="0">
                <a:solidFill>
                  <a:srgbClr val="FFC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뛰</a:t>
            </a:r>
            <a:r>
              <a:rPr lang="ko-KR" altLang="en-US" sz="10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0000" dirty="0" err="1" smtClean="0">
                <a:solidFill>
                  <a:srgbClr val="FFFF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뛰</a:t>
            </a:r>
            <a:r>
              <a:rPr lang="ko-KR" altLang="en-US" sz="10000" dirty="0" err="1" smtClean="0">
                <a:solidFill>
                  <a:srgbClr val="92D05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뛰</a:t>
            </a:r>
            <a:r>
              <a:rPr lang="ko-KR" altLang="en-US" sz="10000" dirty="0" err="1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뛰</a:t>
            </a:r>
            <a:r>
              <a:rPr lang="ko-KR" altLang="en-US" sz="10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00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뛰</a:t>
            </a:r>
            <a:endParaRPr lang="ko-KR" altLang="en-US" sz="10000" dirty="0">
              <a:solidFill>
                <a:srgbClr val="7030A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Abstract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050" name="Picture 2" descr="아두이노 RC 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9" y="15207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아두이노 RC 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9" y="15207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아두이노 RC 카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196752"/>
            <a:ext cx="7092553" cy="44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Abstract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2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아두이노 RC 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9" y="15207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아두이노 RC 카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196752"/>
            <a:ext cx="7092553" cy="44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아두이노 RC 카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68" y="2328773"/>
            <a:ext cx="6553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Abstract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7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Project Goal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544" y="2132856"/>
            <a:ext cx="862928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RC </a:t>
            </a:r>
            <a:r>
              <a:rPr lang="ko-KR" altLang="en-US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카 프로젝트에 필요한 </a:t>
            </a:r>
            <a:r>
              <a:rPr lang="ko-KR" altLang="en-US" sz="3000" dirty="0" err="1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아두이노</a:t>
            </a:r>
            <a:r>
              <a:rPr lang="ko-KR" altLang="en-US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지식을 습득</a:t>
            </a:r>
            <a:endParaRPr lang="en-US" altLang="ko-KR" sz="3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프로그래밍</a:t>
            </a:r>
            <a:r>
              <a:rPr lang="ko-KR" altLang="en-US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이 무엇인지 알고</a:t>
            </a:r>
            <a:r>
              <a:rPr lang="en-US" altLang="ko-KR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어떻게 활용하는지 경험</a:t>
            </a:r>
            <a:endParaRPr lang="en-US" altLang="ko-KR" sz="3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각종 </a:t>
            </a:r>
            <a:r>
              <a:rPr lang="ko-KR" altLang="en-US" sz="3000" dirty="0" smtClean="0">
                <a:solidFill>
                  <a:srgbClr val="00B05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센서와 모듈</a:t>
            </a:r>
            <a:r>
              <a:rPr lang="ko-KR" altLang="en-US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의 기능과 사용법을 습득한다</a:t>
            </a:r>
            <a:r>
              <a:rPr lang="en-US" altLang="ko-KR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기본적인 </a:t>
            </a:r>
            <a:r>
              <a:rPr lang="ko-KR" altLang="en-US" sz="3000" dirty="0" smtClean="0">
                <a:solidFill>
                  <a:srgbClr val="00206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회로의 구성방법</a:t>
            </a:r>
            <a:r>
              <a:rPr lang="ko-KR" altLang="en-US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을 습득한다</a:t>
            </a:r>
            <a:r>
              <a:rPr lang="en-US" altLang="ko-KR" sz="3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3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1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1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5122" name="Picture 2" descr="아두이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678163"/>
            <a:ext cx="4284241" cy="30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9364" y="1880828"/>
            <a:ext cx="8668270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아두이노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맛보기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프로그래밍의 개념과 이유 설명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아두이노의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 구조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브레드보드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LED,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저항 설명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setup(), loop()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함수 설명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pinMode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(), </a:t>
            </a:r>
            <a:r>
              <a:rPr lang="en-US" altLang="ko-KR" sz="2000" dirty="0" err="1" smtClean="0">
                <a:latin typeface="a고딕13" panose="02020600000000000000" pitchFamily="18" charset="-127"/>
                <a:ea typeface="a고딕13" panose="02020600000000000000" pitchFamily="18" charset="-127"/>
              </a:rPr>
              <a:t>digitalWrite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()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함수 설명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하나의 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LED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를 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ON/OFF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하고 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모터를 정 </a:t>
            </a:r>
            <a:r>
              <a:rPr lang="en-US" altLang="ko-KR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/ 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역회전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해본다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8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2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823225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프로그래밍의 개념과 방법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변수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배열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, if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문 설명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기본적인 변수 산술 연산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시리얼 모니터 사용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에서 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100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까지 짝수만 더하는 프로그램을 작성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한다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5362" name="Picture 2" descr="Programm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18" y="512676"/>
            <a:ext cx="5219799" cy="34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836" y="260648"/>
            <a:ext cx="686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a고딕13" panose="02020600000000000000" pitchFamily="18" charset="-127"/>
                <a:ea typeface="a고딕13" panose="02020600000000000000" pitchFamily="18" charset="-127"/>
              </a:rPr>
              <a:t>Class 3</a:t>
            </a:r>
            <a:endParaRPr lang="en-US" altLang="ko-KR" sz="50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4" y="1880828"/>
            <a:ext cx="992181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아날로그와 디지털 신호의 차이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푸시 버튼의 구조 이해</a:t>
            </a:r>
            <a:endParaRPr lang="en-US" altLang="ko-KR" sz="2000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CDS(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조도 센서</a:t>
            </a:r>
            <a:r>
              <a:rPr lang="en-US" altLang="ko-KR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) </a:t>
            </a:r>
            <a:r>
              <a:rPr lang="ko-KR" altLang="en-US" sz="20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이해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300" dirty="0" smtClean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Goal of Class 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푸시 버튼으로 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LED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를</a:t>
            </a:r>
            <a:r>
              <a:rPr lang="en-US" altLang="ko-KR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300" dirty="0" smtClean="0">
                <a:solidFill>
                  <a:srgbClr val="7030A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제어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하고 </a:t>
            </a:r>
            <a:r>
              <a:rPr lang="en-US" altLang="ko-KR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CDS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로 </a:t>
            </a:r>
            <a:r>
              <a:rPr lang="en-US" altLang="ko-KR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LED</a:t>
            </a:r>
            <a:r>
              <a:rPr lang="ko-KR" altLang="en-US" sz="2300" dirty="0" smtClean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의 밝기를 조절</a:t>
            </a:r>
            <a:r>
              <a:rPr lang="ko-KR" altLang="en-US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해본다</a:t>
            </a:r>
            <a:r>
              <a:rPr lang="en-US" altLang="ko-KR" sz="2300" dirty="0" smtClean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338" name="Picture 2" descr="아날로그 디지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60" y="582432"/>
            <a:ext cx="6869987" cy="25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383</Words>
  <Application>Microsoft Office PowerPoint</Application>
  <PresentationFormat>와이드스크린</PresentationFormat>
  <Paragraphs>131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a고딕13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yonghyun</dc:creator>
  <cp:lastModifiedBy>이수민</cp:lastModifiedBy>
  <cp:revision>87</cp:revision>
  <dcterms:created xsi:type="dcterms:W3CDTF">2014-03-22T01:09:39Z</dcterms:created>
  <dcterms:modified xsi:type="dcterms:W3CDTF">2017-08-08T01:11:26Z</dcterms:modified>
</cp:coreProperties>
</file>