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C1D1D-6349-460F-AD64-2E7A37C9DF8A}" v="4" dt="2024-10-17T02:09:2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Makalew" userId="b8d1e627-bced-45e1-acdf-d04a064c7891" providerId="ADAL" clId="{DF0C1D1D-6349-460F-AD64-2E7A37C9DF8A}"/>
    <pc:docChg chg="undo custSel addSld modSld">
      <pc:chgData name="Stanley Makalew" userId="b8d1e627-bced-45e1-acdf-d04a064c7891" providerId="ADAL" clId="{DF0C1D1D-6349-460F-AD64-2E7A37C9DF8A}" dt="2024-10-17T02:10:51.712" v="671" actId="20577"/>
      <pc:docMkLst>
        <pc:docMk/>
      </pc:docMkLst>
      <pc:sldChg chg="modSp mod">
        <pc:chgData name="Stanley Makalew" userId="b8d1e627-bced-45e1-acdf-d04a064c7891" providerId="ADAL" clId="{DF0C1D1D-6349-460F-AD64-2E7A37C9DF8A}" dt="2024-10-17T01:37:30.733" v="186" actId="20577"/>
        <pc:sldMkLst>
          <pc:docMk/>
          <pc:sldMk cId="1892033718" sldId="260"/>
        </pc:sldMkLst>
        <pc:spChg chg="mod">
          <ac:chgData name="Stanley Makalew" userId="b8d1e627-bced-45e1-acdf-d04a064c7891" providerId="ADAL" clId="{DF0C1D1D-6349-460F-AD64-2E7A37C9DF8A}" dt="2024-10-17T01:37:30.733" v="186" actId="20577"/>
          <ac:spMkLst>
            <pc:docMk/>
            <pc:sldMk cId="1892033718" sldId="260"/>
            <ac:spMk id="2" creationId="{382B5EB8-7576-0D8B-045C-39A7032A8523}"/>
          </ac:spMkLst>
        </pc:spChg>
        <pc:spChg chg="mod">
          <ac:chgData name="Stanley Makalew" userId="b8d1e627-bced-45e1-acdf-d04a064c7891" providerId="ADAL" clId="{DF0C1D1D-6349-460F-AD64-2E7A37C9DF8A}" dt="2024-10-17T01:37:12.985" v="177" actId="20577"/>
          <ac:spMkLst>
            <pc:docMk/>
            <pc:sldMk cId="1892033718" sldId="260"/>
            <ac:spMk id="3" creationId="{47AB9340-1D89-4F5E-A256-F437BC546DFF}"/>
          </ac:spMkLst>
        </pc:spChg>
      </pc:sldChg>
      <pc:sldChg chg="addSp modSp new mod">
        <pc:chgData name="Stanley Makalew" userId="b8d1e627-bced-45e1-acdf-d04a064c7891" providerId="ADAL" clId="{DF0C1D1D-6349-460F-AD64-2E7A37C9DF8A}" dt="2024-10-17T02:10:51.712" v="671" actId="20577"/>
        <pc:sldMkLst>
          <pc:docMk/>
          <pc:sldMk cId="3105418615" sldId="261"/>
        </pc:sldMkLst>
        <pc:spChg chg="mod">
          <ac:chgData name="Stanley Makalew" userId="b8d1e627-bced-45e1-acdf-d04a064c7891" providerId="ADAL" clId="{DF0C1D1D-6349-460F-AD64-2E7A37C9DF8A}" dt="2024-10-17T01:58:45.299" v="197" actId="20577"/>
          <ac:spMkLst>
            <pc:docMk/>
            <pc:sldMk cId="3105418615" sldId="261"/>
            <ac:spMk id="2" creationId="{9A886DCC-9071-6D0A-9200-54BA58F36629}"/>
          </ac:spMkLst>
        </pc:spChg>
        <pc:spChg chg="mod">
          <ac:chgData name="Stanley Makalew" userId="b8d1e627-bced-45e1-acdf-d04a064c7891" providerId="ADAL" clId="{DF0C1D1D-6349-460F-AD64-2E7A37C9DF8A}" dt="2024-10-17T02:02:23.391" v="362" actId="14100"/>
          <ac:spMkLst>
            <pc:docMk/>
            <pc:sldMk cId="3105418615" sldId="261"/>
            <ac:spMk id="3" creationId="{2AC140DE-6D1A-5D4C-EE37-9BC5962E3E27}"/>
          </ac:spMkLst>
        </pc:spChg>
        <pc:spChg chg="add mod">
          <ac:chgData name="Stanley Makalew" userId="b8d1e627-bced-45e1-acdf-d04a064c7891" providerId="ADAL" clId="{DF0C1D1D-6349-460F-AD64-2E7A37C9DF8A}" dt="2024-10-17T02:10:51.712" v="671" actId="20577"/>
          <ac:spMkLst>
            <pc:docMk/>
            <pc:sldMk cId="3105418615" sldId="261"/>
            <ac:spMk id="4" creationId="{B6C1ED67-4B70-0F4A-4598-B5AB4D3A8AC4}"/>
          </ac:spMkLst>
        </pc:spChg>
      </pc:sldChg>
      <pc:sldChg chg="modSp new mod">
        <pc:chgData name="Stanley Makalew" userId="b8d1e627-bced-45e1-acdf-d04a064c7891" providerId="ADAL" clId="{DF0C1D1D-6349-460F-AD64-2E7A37C9DF8A}" dt="2024-10-17T02:08:56.804" v="637" actId="20577"/>
        <pc:sldMkLst>
          <pc:docMk/>
          <pc:sldMk cId="101942088" sldId="262"/>
        </pc:sldMkLst>
        <pc:spChg chg="mod">
          <ac:chgData name="Stanley Makalew" userId="b8d1e627-bced-45e1-acdf-d04a064c7891" providerId="ADAL" clId="{DF0C1D1D-6349-460F-AD64-2E7A37C9DF8A}" dt="2024-10-17T02:07:01.524" v="566" actId="20577"/>
          <ac:spMkLst>
            <pc:docMk/>
            <pc:sldMk cId="101942088" sldId="262"/>
            <ac:spMk id="2" creationId="{1FD6207A-B8BC-E297-2DF2-5B51751A9239}"/>
          </ac:spMkLst>
        </pc:spChg>
        <pc:spChg chg="mod">
          <ac:chgData name="Stanley Makalew" userId="b8d1e627-bced-45e1-acdf-d04a064c7891" providerId="ADAL" clId="{DF0C1D1D-6349-460F-AD64-2E7A37C9DF8A}" dt="2024-10-17T02:08:56.804" v="637" actId="20577"/>
          <ac:spMkLst>
            <pc:docMk/>
            <pc:sldMk cId="101942088" sldId="262"/>
            <ac:spMk id="3" creationId="{1D6AA83C-1516-23BB-CDA4-47AF9B7E446C}"/>
          </ac:spMkLst>
        </pc:spChg>
      </pc:sldChg>
      <pc:sldChg chg="addSp delSp modSp add mod setBg delDesignElem">
        <pc:chgData name="Stanley Makalew" userId="b8d1e627-bced-45e1-acdf-d04a064c7891" providerId="ADAL" clId="{DF0C1D1D-6349-460F-AD64-2E7A37C9DF8A}" dt="2024-10-17T02:09:40.623" v="640" actId="26606"/>
        <pc:sldMkLst>
          <pc:docMk/>
          <pc:sldMk cId="3214259582" sldId="270"/>
        </pc:sldMkLst>
        <pc:spChg chg="mod">
          <ac:chgData name="Stanley Makalew" userId="b8d1e627-bced-45e1-acdf-d04a064c7891" providerId="ADAL" clId="{DF0C1D1D-6349-460F-AD64-2E7A37C9DF8A}" dt="2024-10-17T02:09:40.623" v="640" actId="26606"/>
          <ac:spMkLst>
            <pc:docMk/>
            <pc:sldMk cId="3214259582" sldId="270"/>
            <ac:spMk id="5" creationId="{7539C577-D521-0890-3284-C104AC311FFB}"/>
          </ac:spMkLst>
        </pc:spChg>
        <pc:spChg chg="del">
          <ac:chgData name="Stanley Makalew" userId="b8d1e627-bced-45e1-acdf-d04a064c7891" providerId="ADAL" clId="{DF0C1D1D-6349-460F-AD64-2E7A37C9DF8A}" dt="2024-10-17T02:09:21.037" v="639"/>
          <ac:spMkLst>
            <pc:docMk/>
            <pc:sldMk cId="3214259582" sldId="270"/>
            <ac:spMk id="9" creationId="{28D511D2-9CF1-40DE-BB88-A5A48A0E8AC6}"/>
          </ac:spMkLst>
        </pc:spChg>
        <pc:spChg chg="add">
          <ac:chgData name="Stanley Makalew" userId="b8d1e627-bced-45e1-acdf-d04a064c7891" providerId="ADAL" clId="{DF0C1D1D-6349-460F-AD64-2E7A37C9DF8A}" dt="2024-10-17T02:09:40.623" v="640" actId="26606"/>
          <ac:spMkLst>
            <pc:docMk/>
            <pc:sldMk cId="3214259582" sldId="270"/>
            <ac:spMk id="12" creationId="{28D511D2-9CF1-40DE-BB88-A5A48A0E8AC6}"/>
          </ac:spMkLst>
        </pc:spChg>
        <pc:grpChg chg="del">
          <ac:chgData name="Stanley Makalew" userId="b8d1e627-bced-45e1-acdf-d04a064c7891" providerId="ADAL" clId="{DF0C1D1D-6349-460F-AD64-2E7A37C9DF8A}" dt="2024-10-17T02:09:21.037" v="639"/>
          <ac:grpSpMkLst>
            <pc:docMk/>
            <pc:sldMk cId="3214259582" sldId="270"/>
            <ac:grpSpMk id="10" creationId="{40ADCA80-A0B1-4379-94EC-0A1A73BE1E7C}"/>
          </ac:grpSpMkLst>
        </pc:grpChg>
        <pc:grpChg chg="add">
          <ac:chgData name="Stanley Makalew" userId="b8d1e627-bced-45e1-acdf-d04a064c7891" providerId="ADAL" clId="{DF0C1D1D-6349-460F-AD64-2E7A37C9DF8A}" dt="2024-10-17T02:09:40.623" v="640" actId="26606"/>
          <ac:grpSpMkLst>
            <pc:docMk/>
            <pc:sldMk cId="3214259582" sldId="270"/>
            <ac:grpSpMk id="14" creationId="{40ADCA80-A0B1-4379-94EC-0A1A73BE1E7C}"/>
          </ac:grpSpMkLst>
        </pc:grpChg>
        <pc:picChg chg="mod">
          <ac:chgData name="Stanley Makalew" userId="b8d1e627-bced-45e1-acdf-d04a064c7891" providerId="ADAL" clId="{DF0C1D1D-6349-460F-AD64-2E7A37C9DF8A}" dt="2024-10-17T02:09:40.623" v="640" actId="26606"/>
          <ac:picMkLst>
            <pc:docMk/>
            <pc:sldMk cId="3214259582" sldId="270"/>
            <ac:picMk id="7" creationId="{5F6E9636-4021-FEA3-3B09-5A59188FA3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F71F41-2DF3-43A5-A9E5-B9EE79D9BAB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2C7761-DAA3-43C0-98A2-01796C9996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3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06A8-05B6-D0DA-CAEF-09B161DA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3216-F3C2-136A-5347-83992314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Variations to Linked List</a:t>
            </a:r>
          </a:p>
        </p:txBody>
      </p:sp>
    </p:spTree>
    <p:extLst>
      <p:ext uri="{BB962C8B-B14F-4D97-AF65-F5344CB8AC3E}">
        <p14:creationId xmlns:p14="http://schemas.microsoft.com/office/powerpoint/2010/main" val="3406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6E0F-5D02-6BEF-E012-0EE89936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D8E28D9-35E3-21C2-2C77-EE99E875F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66" y="2192854"/>
            <a:ext cx="8642668" cy="1772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8C505-07C6-660B-D04B-769FCCCFC322}"/>
              </a:ext>
            </a:extLst>
          </p:cNvPr>
          <p:cNvSpPr txBox="1"/>
          <p:nvPr/>
        </p:nvSpPr>
        <p:spPr>
          <a:xfrm>
            <a:off x="2365492" y="3965220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Node:</a:t>
            </a:r>
          </a:p>
          <a:p>
            <a:r>
              <a:rPr lang="en-US" dirty="0">
                <a:latin typeface="Consolas" panose="020B0609020204030204" pitchFamily="49" charset="0"/>
              </a:rPr>
              <a:t>   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__(self, data):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self.data</a:t>
            </a:r>
            <a:r>
              <a:rPr lang="en-US" dirty="0">
                <a:latin typeface="Consolas" panose="020B0609020204030204" pitchFamily="49" charset="0"/>
              </a:rPr>
              <a:t> = data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self.prev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self.next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3E6D7-A10C-7830-4B75-45FE61809542}"/>
              </a:ext>
            </a:extLst>
          </p:cNvPr>
          <p:cNvSpPr txBox="1"/>
          <p:nvPr/>
        </p:nvSpPr>
        <p:spPr>
          <a:xfrm>
            <a:off x="6686826" y="3965220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DLL:</a:t>
            </a:r>
          </a:p>
          <a:p>
            <a:r>
              <a:rPr lang="en-US" dirty="0">
                <a:latin typeface="Consolas" panose="020B0609020204030204" pitchFamily="49" charset="0"/>
              </a:rPr>
              <a:t>   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self.length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self.head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self.tail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</p:txBody>
      </p:sp>
    </p:spTree>
    <p:extLst>
      <p:ext uri="{BB962C8B-B14F-4D97-AF65-F5344CB8AC3E}">
        <p14:creationId xmlns:p14="http://schemas.microsoft.com/office/powerpoint/2010/main" val="10616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AC22-1D75-479A-DD9B-9BBB86BF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44837EA-78CF-7100-9895-6E910BA9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32" y="2153265"/>
            <a:ext cx="7642314" cy="3795251"/>
          </a:xfrm>
        </p:spPr>
      </p:pic>
    </p:spTree>
    <p:extLst>
      <p:ext uri="{BB962C8B-B14F-4D97-AF65-F5344CB8AC3E}">
        <p14:creationId xmlns:p14="http://schemas.microsoft.com/office/powerpoint/2010/main" val="15691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3EA3-4D4B-12A6-5947-B4E78A6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5" name="Content Placeholder 4" descr="A diagram of a bucket list&#10;&#10;Description automatically generated">
            <a:extLst>
              <a:ext uri="{FF2B5EF4-FFF2-40B4-BE49-F238E27FC236}">
                <a16:creationId xmlns:a16="http://schemas.microsoft.com/office/drawing/2014/main" id="{8F50A55D-2A7C-5965-424E-812F13B6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97" y="2664542"/>
            <a:ext cx="6381105" cy="2743200"/>
          </a:xfrm>
        </p:spPr>
      </p:pic>
    </p:spTree>
    <p:extLst>
      <p:ext uri="{BB962C8B-B14F-4D97-AF65-F5344CB8AC3E}">
        <p14:creationId xmlns:p14="http://schemas.microsoft.com/office/powerpoint/2010/main" val="123350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5EB8-7576-0D8B-045C-39A7032A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9340-1D89-4F5E-A256-F437BC54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looking for a card in a shuffled deck </a:t>
            </a:r>
            <a:r>
              <a:rPr lang="en-US" dirty="0" err="1"/>
              <a:t>v.s</a:t>
            </a:r>
            <a:r>
              <a:rPr lang="en-US" dirty="0"/>
              <a:t>. if the cards are grouped by the suits.</a:t>
            </a:r>
          </a:p>
          <a:p>
            <a:r>
              <a:rPr lang="en-US" dirty="0"/>
              <a:t>Why Array?</a:t>
            </a:r>
          </a:p>
          <a:p>
            <a:r>
              <a:rPr lang="en-US" dirty="0"/>
              <a:t>What is a hash function?</a:t>
            </a:r>
          </a:p>
          <a:p>
            <a:r>
              <a:rPr lang="en-US" dirty="0"/>
              <a:t>Simplest hash function: value % n</a:t>
            </a:r>
          </a:p>
          <a:p>
            <a:r>
              <a:rPr lang="en-US" dirty="0"/>
              <a:t>Collision? Why Linked List?</a:t>
            </a:r>
          </a:p>
          <a:p>
            <a:r>
              <a:rPr lang="en-US" dirty="0"/>
              <a:t>Worst case and best-case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6DCC-9071-6D0A-9200-54BA58F3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40DE-6D1A-5D4C-EE37-9BC5962E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983866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Node: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 (self, data):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self.data</a:t>
            </a:r>
            <a:r>
              <a:rPr lang="en-US" dirty="0">
                <a:latin typeface="Consolas" panose="020B0609020204030204" pitchFamily="49" charset="0"/>
              </a:rPr>
              <a:t> =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self.prev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self.next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List: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C1ED67-4B70-0F4A-4598-B5AB4D3A8AC4}"/>
              </a:ext>
            </a:extLst>
          </p:cNvPr>
          <p:cNvSpPr txBox="1">
            <a:spLocks/>
          </p:cNvSpPr>
          <p:nvPr/>
        </p:nvSpPr>
        <p:spPr>
          <a:xfrm>
            <a:off x="6096000" y="2212644"/>
            <a:ext cx="498386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 (self, </a:t>
            </a:r>
            <a:r>
              <a:rPr lang="en-US" dirty="0" err="1">
                <a:latin typeface="Consolas" panose="020B0609020204030204" pitchFamily="49" charset="0"/>
              </a:rPr>
              <a:t>nbuckets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self.nbuckets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nbuckets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	#option: use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>
                <a:latin typeface="Consolas" panose="020B0609020204030204" pitchFamily="49" charset="0"/>
              </a:rPr>
              <a:t> array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self.table</a:t>
            </a:r>
            <a:r>
              <a:rPr lang="en-US" dirty="0">
                <a:latin typeface="Consolas" panose="020B0609020204030204" pitchFamily="49" charset="0"/>
              </a:rPr>
              <a:t> = [None] * </a:t>
            </a:r>
            <a:r>
              <a:rPr lang="en-US" dirty="0" err="1">
                <a:latin typeface="Consolas" panose="020B0609020204030204" pitchFamily="49" charset="0"/>
              </a:rPr>
              <a:t>nbuckets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def hash (self, value):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Consolas" panose="020B0609020204030204" pitchFamily="49" charset="0"/>
              </a:rPr>
              <a:t>		return value % </a:t>
            </a:r>
            <a:r>
              <a:rPr lang="en-US" dirty="0" err="1">
                <a:latin typeface="Consolas" panose="020B0609020204030204" pitchFamily="49" charset="0"/>
              </a:rPr>
              <a:t>self.nbuckets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07A-B8BC-E297-2DF2-5B51751A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still need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A83C-1516-23BB-CDA4-47AF9B7E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– SEARCH – DELETE from hash table.</a:t>
            </a:r>
          </a:p>
          <a:p>
            <a:r>
              <a:rPr lang="en-US" dirty="0"/>
              <a:t>Loop and print hash table</a:t>
            </a:r>
          </a:p>
        </p:txBody>
      </p:sp>
    </p:spTree>
    <p:extLst>
      <p:ext uri="{BB962C8B-B14F-4D97-AF65-F5344CB8AC3E}">
        <p14:creationId xmlns:p14="http://schemas.microsoft.com/office/powerpoint/2010/main" val="10194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5F6E9636-4021-FEA3-3B09-5A59188F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0" r="72" b="110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A873D4-B22E-D8E9-52A4-145B1E07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39C577-D521-0890-3284-C104AC31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EB93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478</TotalTime>
  <Words>238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Gill Sans MT</vt:lpstr>
      <vt:lpstr>Wingdings 2</vt:lpstr>
      <vt:lpstr>Dividend</vt:lpstr>
      <vt:lpstr>Data Structures</vt:lpstr>
      <vt:lpstr>Doubly Linked List</vt:lpstr>
      <vt:lpstr>Circular Linked List</vt:lpstr>
      <vt:lpstr>Hashmap</vt:lpstr>
      <vt:lpstr>Hash Table</vt:lpstr>
      <vt:lpstr>Skeleton</vt:lpstr>
      <vt:lpstr>What still need Implementations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 Makalew</dc:creator>
  <cp:lastModifiedBy>Stanley Makalew</cp:lastModifiedBy>
  <cp:revision>1</cp:revision>
  <dcterms:created xsi:type="dcterms:W3CDTF">2024-10-16T02:46:27Z</dcterms:created>
  <dcterms:modified xsi:type="dcterms:W3CDTF">2024-10-17T02:10:54Z</dcterms:modified>
</cp:coreProperties>
</file>