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1" r:id="rId8"/>
    <p:sldId id="272" r:id="rId9"/>
    <p:sldId id="273" r:id="rId10"/>
    <p:sldId id="27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4ABEF-970E-40BD-9753-BD0FFD811B06}" v="84" dt="2024-11-07T01:55:02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ley Makalew" userId="b8d1e627-bced-45e1-acdf-d04a064c7891" providerId="ADAL" clId="{02F4ABEF-970E-40BD-9753-BD0FFD811B06}"/>
    <pc:docChg chg="undo custSel addSld modSld">
      <pc:chgData name="Stanley Makalew" userId="b8d1e627-bced-45e1-acdf-d04a064c7891" providerId="ADAL" clId="{02F4ABEF-970E-40BD-9753-BD0FFD811B06}" dt="2024-11-07T06:59:26.946" v="2580" actId="20577"/>
      <pc:docMkLst>
        <pc:docMk/>
      </pc:docMkLst>
      <pc:sldChg chg="addSp delSp modSp new mod modClrScheme chgLayout">
        <pc:chgData name="Stanley Makalew" userId="b8d1e627-bced-45e1-acdf-d04a064c7891" providerId="ADAL" clId="{02F4ABEF-970E-40BD-9753-BD0FFD811B06}" dt="2024-11-05T02:55:52.592" v="760" actId="20577"/>
        <pc:sldMkLst>
          <pc:docMk/>
          <pc:sldMk cId="1739248151" sldId="259"/>
        </pc:sldMkLst>
        <pc:spChg chg="del mod ord">
          <ac:chgData name="Stanley Makalew" userId="b8d1e627-bced-45e1-acdf-d04a064c7891" providerId="ADAL" clId="{02F4ABEF-970E-40BD-9753-BD0FFD811B06}" dt="2024-11-05T02:41:53.857" v="1" actId="700"/>
          <ac:spMkLst>
            <pc:docMk/>
            <pc:sldMk cId="1739248151" sldId="259"/>
            <ac:spMk id="2" creationId="{2FC15F63-6B96-A7AB-0BE5-3D883F1B20E3}"/>
          </ac:spMkLst>
        </pc:spChg>
        <pc:spChg chg="add mod ord">
          <ac:chgData name="Stanley Makalew" userId="b8d1e627-bced-45e1-acdf-d04a064c7891" providerId="ADAL" clId="{02F4ABEF-970E-40BD-9753-BD0FFD811B06}" dt="2024-11-05T02:42:06.856" v="7" actId="20577"/>
          <ac:spMkLst>
            <pc:docMk/>
            <pc:sldMk cId="1739248151" sldId="259"/>
            <ac:spMk id="3" creationId="{34A84950-AFA4-6B33-76C8-81665C87B885}"/>
          </ac:spMkLst>
        </pc:spChg>
        <pc:spChg chg="add mod ord">
          <ac:chgData name="Stanley Makalew" userId="b8d1e627-bced-45e1-acdf-d04a064c7891" providerId="ADAL" clId="{02F4ABEF-970E-40BD-9753-BD0FFD811B06}" dt="2024-11-05T02:55:52.592" v="760" actId="20577"/>
          <ac:spMkLst>
            <pc:docMk/>
            <pc:sldMk cId="1739248151" sldId="259"/>
            <ac:spMk id="4" creationId="{19897CA7-5781-2063-9B8D-48A888FAC89C}"/>
          </ac:spMkLst>
        </pc:spChg>
      </pc:sldChg>
      <pc:sldChg chg="modSp new mod">
        <pc:chgData name="Stanley Makalew" userId="b8d1e627-bced-45e1-acdf-d04a064c7891" providerId="ADAL" clId="{02F4ABEF-970E-40BD-9753-BD0FFD811B06}" dt="2024-11-05T03:25:40.313" v="1295" actId="20577"/>
        <pc:sldMkLst>
          <pc:docMk/>
          <pc:sldMk cId="186299903" sldId="260"/>
        </pc:sldMkLst>
        <pc:spChg chg="mod">
          <ac:chgData name="Stanley Makalew" userId="b8d1e627-bced-45e1-acdf-d04a064c7891" providerId="ADAL" clId="{02F4ABEF-970E-40BD-9753-BD0FFD811B06}" dt="2024-11-05T03:04:59.725" v="785" actId="20577"/>
          <ac:spMkLst>
            <pc:docMk/>
            <pc:sldMk cId="186299903" sldId="260"/>
            <ac:spMk id="2" creationId="{9F78CF7C-7250-385D-AA1C-ECC4E332BE40}"/>
          </ac:spMkLst>
        </pc:spChg>
        <pc:spChg chg="mod">
          <ac:chgData name="Stanley Makalew" userId="b8d1e627-bced-45e1-acdf-d04a064c7891" providerId="ADAL" clId="{02F4ABEF-970E-40BD-9753-BD0FFD811B06}" dt="2024-11-05T03:25:40.313" v="1295" actId="20577"/>
          <ac:spMkLst>
            <pc:docMk/>
            <pc:sldMk cId="186299903" sldId="260"/>
            <ac:spMk id="3" creationId="{CCCDDB50-8810-C2BA-6259-F2B946A98995}"/>
          </ac:spMkLst>
        </pc:spChg>
      </pc:sldChg>
      <pc:sldChg chg="addSp modSp new mod">
        <pc:chgData name="Stanley Makalew" userId="b8d1e627-bced-45e1-acdf-d04a064c7891" providerId="ADAL" clId="{02F4ABEF-970E-40BD-9753-BD0FFD811B06}" dt="2024-11-07T01:16:15.886" v="2062" actId="20577"/>
        <pc:sldMkLst>
          <pc:docMk/>
          <pc:sldMk cId="882953511" sldId="261"/>
        </pc:sldMkLst>
        <pc:spChg chg="mod">
          <ac:chgData name="Stanley Makalew" userId="b8d1e627-bced-45e1-acdf-d04a064c7891" providerId="ADAL" clId="{02F4ABEF-970E-40BD-9753-BD0FFD811B06}" dt="2024-11-05T03:44:48.157" v="1307" actId="20577"/>
          <ac:spMkLst>
            <pc:docMk/>
            <pc:sldMk cId="882953511" sldId="261"/>
            <ac:spMk id="2" creationId="{074A9B46-D18E-3C11-149B-AD2495043BC7}"/>
          </ac:spMkLst>
        </pc:spChg>
        <pc:spChg chg="mod">
          <ac:chgData name="Stanley Makalew" userId="b8d1e627-bced-45e1-acdf-d04a064c7891" providerId="ADAL" clId="{02F4ABEF-970E-40BD-9753-BD0FFD811B06}" dt="2024-11-07T01:16:15.886" v="2062" actId="20577"/>
          <ac:spMkLst>
            <pc:docMk/>
            <pc:sldMk cId="882953511" sldId="261"/>
            <ac:spMk id="3" creationId="{58D6FCF4-5C28-71CF-D4CC-4FA0E3DA08DB}"/>
          </ac:spMkLst>
        </pc:spChg>
        <pc:picChg chg="add mod">
          <ac:chgData name="Stanley Makalew" userId="b8d1e627-bced-45e1-acdf-d04a064c7891" providerId="ADAL" clId="{02F4ABEF-970E-40BD-9753-BD0FFD811B06}" dt="2024-11-05T03:57:44.739" v="1560" actId="1076"/>
          <ac:picMkLst>
            <pc:docMk/>
            <pc:sldMk cId="882953511" sldId="261"/>
            <ac:picMk id="5" creationId="{E87CA0C1-CB0F-8079-0442-BA8B840E643F}"/>
          </ac:picMkLst>
        </pc:picChg>
      </pc:sldChg>
      <pc:sldChg chg="modSp new mod">
        <pc:chgData name="Stanley Makalew" userId="b8d1e627-bced-45e1-acdf-d04a064c7891" providerId="ADAL" clId="{02F4ABEF-970E-40BD-9753-BD0FFD811B06}" dt="2024-11-07T01:16:02.251" v="2051" actId="6549"/>
        <pc:sldMkLst>
          <pc:docMk/>
          <pc:sldMk cId="3098332887" sldId="262"/>
        </pc:sldMkLst>
        <pc:spChg chg="mod">
          <ac:chgData name="Stanley Makalew" userId="b8d1e627-bced-45e1-acdf-d04a064c7891" providerId="ADAL" clId="{02F4ABEF-970E-40BD-9753-BD0FFD811B06}" dt="2024-11-05T05:49:25.994" v="1579" actId="20577"/>
          <ac:spMkLst>
            <pc:docMk/>
            <pc:sldMk cId="3098332887" sldId="262"/>
            <ac:spMk id="2" creationId="{29AAB471-C69A-FC80-E6A4-01D5A8F44E2E}"/>
          </ac:spMkLst>
        </pc:spChg>
        <pc:spChg chg="mod">
          <ac:chgData name="Stanley Makalew" userId="b8d1e627-bced-45e1-acdf-d04a064c7891" providerId="ADAL" clId="{02F4ABEF-970E-40BD-9753-BD0FFD811B06}" dt="2024-11-07T01:16:02.251" v="2051" actId="6549"/>
          <ac:spMkLst>
            <pc:docMk/>
            <pc:sldMk cId="3098332887" sldId="262"/>
            <ac:spMk id="3" creationId="{C6C656A1-20B3-591C-0AB8-0348CAC13088}"/>
          </ac:spMkLst>
        </pc:spChg>
      </pc:sldChg>
      <pc:sldChg chg="addSp delSp add mod setBg delDesignElem">
        <pc:chgData name="Stanley Makalew" userId="b8d1e627-bced-45e1-acdf-d04a064c7891" providerId="ADAL" clId="{02F4ABEF-970E-40BD-9753-BD0FFD811B06}" dt="2024-11-07T01:15:32.523" v="2039" actId="26606"/>
        <pc:sldMkLst>
          <pc:docMk/>
          <pc:sldMk cId="3214259582" sldId="270"/>
        </pc:sldMkLst>
        <pc:spChg chg="del">
          <ac:chgData name="Stanley Makalew" userId="b8d1e627-bced-45e1-acdf-d04a064c7891" providerId="ADAL" clId="{02F4ABEF-970E-40BD-9753-BD0FFD811B06}" dt="2024-11-07T01:15:25.440" v="2038"/>
          <ac:spMkLst>
            <pc:docMk/>
            <pc:sldMk cId="3214259582" sldId="270"/>
            <ac:spMk id="9" creationId="{28D511D2-9CF1-40DE-BB88-A5A48A0E8AC6}"/>
          </ac:spMkLst>
        </pc:spChg>
        <pc:spChg chg="add">
          <ac:chgData name="Stanley Makalew" userId="b8d1e627-bced-45e1-acdf-d04a064c7891" providerId="ADAL" clId="{02F4ABEF-970E-40BD-9753-BD0FFD811B06}" dt="2024-11-07T01:15:32.523" v="2039" actId="26606"/>
          <ac:spMkLst>
            <pc:docMk/>
            <pc:sldMk cId="3214259582" sldId="270"/>
            <ac:spMk id="12" creationId="{28D511D2-9CF1-40DE-BB88-A5A48A0E8AC6}"/>
          </ac:spMkLst>
        </pc:spChg>
        <pc:grpChg chg="del">
          <ac:chgData name="Stanley Makalew" userId="b8d1e627-bced-45e1-acdf-d04a064c7891" providerId="ADAL" clId="{02F4ABEF-970E-40BD-9753-BD0FFD811B06}" dt="2024-11-07T01:15:25.440" v="2038"/>
          <ac:grpSpMkLst>
            <pc:docMk/>
            <pc:sldMk cId="3214259582" sldId="270"/>
            <ac:grpSpMk id="10" creationId="{40ADCA80-A0B1-4379-94EC-0A1A73BE1E7C}"/>
          </ac:grpSpMkLst>
        </pc:grpChg>
        <pc:grpChg chg="add">
          <ac:chgData name="Stanley Makalew" userId="b8d1e627-bced-45e1-acdf-d04a064c7891" providerId="ADAL" clId="{02F4ABEF-970E-40BD-9753-BD0FFD811B06}" dt="2024-11-07T01:15:32.523" v="2039" actId="26606"/>
          <ac:grpSpMkLst>
            <pc:docMk/>
            <pc:sldMk cId="3214259582" sldId="270"/>
            <ac:grpSpMk id="14" creationId="{40ADCA80-A0B1-4379-94EC-0A1A73BE1E7C}"/>
          </ac:grpSpMkLst>
        </pc:grpChg>
      </pc:sldChg>
      <pc:sldChg chg="addSp delSp modSp new mod">
        <pc:chgData name="Stanley Makalew" userId="b8d1e627-bced-45e1-acdf-d04a064c7891" providerId="ADAL" clId="{02F4ABEF-970E-40BD-9753-BD0FFD811B06}" dt="2024-11-07T06:59:26.946" v="2580" actId="20577"/>
        <pc:sldMkLst>
          <pc:docMk/>
          <pc:sldMk cId="4289010828" sldId="271"/>
        </pc:sldMkLst>
        <pc:spChg chg="mod">
          <ac:chgData name="Stanley Makalew" userId="b8d1e627-bced-45e1-acdf-d04a064c7891" providerId="ADAL" clId="{02F4ABEF-970E-40BD-9753-BD0FFD811B06}" dt="2024-11-07T01:20:52.891" v="2064"/>
          <ac:spMkLst>
            <pc:docMk/>
            <pc:sldMk cId="4289010828" sldId="271"/>
            <ac:spMk id="2" creationId="{4AD837A7-6647-ECCE-DA12-B028264D0E85}"/>
          </ac:spMkLst>
        </pc:spChg>
        <pc:spChg chg="del mod">
          <ac:chgData name="Stanley Makalew" userId="b8d1e627-bced-45e1-acdf-d04a064c7891" providerId="ADAL" clId="{02F4ABEF-970E-40BD-9753-BD0FFD811B06}" dt="2024-11-07T01:25:36.099" v="2170" actId="478"/>
          <ac:spMkLst>
            <pc:docMk/>
            <pc:sldMk cId="4289010828" sldId="271"/>
            <ac:spMk id="3" creationId="{139160CF-75A4-E8A2-7EF6-41A72747FD2B}"/>
          </ac:spMkLst>
        </pc:spChg>
        <pc:spChg chg="add del mod">
          <ac:chgData name="Stanley Makalew" userId="b8d1e627-bced-45e1-acdf-d04a064c7891" providerId="ADAL" clId="{02F4ABEF-970E-40BD-9753-BD0FFD811B06}" dt="2024-11-07T01:25:43.725" v="2171" actId="478"/>
          <ac:spMkLst>
            <pc:docMk/>
            <pc:sldMk cId="4289010828" sldId="271"/>
            <ac:spMk id="9" creationId="{A4885217-14AF-BAC9-CA85-2C124DF41C97}"/>
          </ac:spMkLst>
        </pc:spChg>
        <pc:spChg chg="add mod">
          <ac:chgData name="Stanley Makalew" userId="b8d1e627-bced-45e1-acdf-d04a064c7891" providerId="ADAL" clId="{02F4ABEF-970E-40BD-9753-BD0FFD811B06}" dt="2024-11-07T06:59:26.946" v="2580" actId="20577"/>
          <ac:spMkLst>
            <pc:docMk/>
            <pc:sldMk cId="4289010828" sldId="271"/>
            <ac:spMk id="10" creationId="{7A216A74-96B0-5827-2344-E4E86CBD12FF}"/>
          </ac:spMkLst>
        </pc:spChg>
        <pc:picChg chg="add mod">
          <ac:chgData name="Stanley Makalew" userId="b8d1e627-bced-45e1-acdf-d04a064c7891" providerId="ADAL" clId="{02F4ABEF-970E-40BD-9753-BD0FFD811B06}" dt="2024-11-07T01:26:38.186" v="2181" actId="1076"/>
          <ac:picMkLst>
            <pc:docMk/>
            <pc:sldMk cId="4289010828" sldId="271"/>
            <ac:picMk id="5" creationId="{672D2ECB-6CA2-7437-F286-6039B2838896}"/>
          </ac:picMkLst>
        </pc:picChg>
        <pc:picChg chg="add mod ord">
          <ac:chgData name="Stanley Makalew" userId="b8d1e627-bced-45e1-acdf-d04a064c7891" providerId="ADAL" clId="{02F4ABEF-970E-40BD-9753-BD0FFD811B06}" dt="2024-11-07T01:26:27.105" v="2180" actId="167"/>
          <ac:picMkLst>
            <pc:docMk/>
            <pc:sldMk cId="4289010828" sldId="271"/>
            <ac:picMk id="7" creationId="{1A0B623E-D058-D57D-EA88-B77FA1710FF6}"/>
          </ac:picMkLst>
        </pc:picChg>
      </pc:sldChg>
      <pc:sldChg chg="addSp delSp modSp new mod">
        <pc:chgData name="Stanley Makalew" userId="b8d1e627-bced-45e1-acdf-d04a064c7891" providerId="ADAL" clId="{02F4ABEF-970E-40BD-9753-BD0FFD811B06}" dt="2024-11-07T01:51:05.969" v="2451" actId="20577"/>
        <pc:sldMkLst>
          <pc:docMk/>
          <pc:sldMk cId="2168610984" sldId="272"/>
        </pc:sldMkLst>
        <pc:spChg chg="mod">
          <ac:chgData name="Stanley Makalew" userId="b8d1e627-bced-45e1-acdf-d04a064c7891" providerId="ADAL" clId="{02F4ABEF-970E-40BD-9753-BD0FFD811B06}" dt="2024-11-07T01:33:55.486" v="2283" actId="20577"/>
          <ac:spMkLst>
            <pc:docMk/>
            <pc:sldMk cId="2168610984" sldId="272"/>
            <ac:spMk id="2" creationId="{B24208BF-6F8F-DE62-002E-9D9B01966461}"/>
          </ac:spMkLst>
        </pc:spChg>
        <pc:spChg chg="del">
          <ac:chgData name="Stanley Makalew" userId="b8d1e627-bced-45e1-acdf-d04a064c7891" providerId="ADAL" clId="{02F4ABEF-970E-40BD-9753-BD0FFD811B06}" dt="2024-11-07T01:36:25.114" v="2284" actId="931"/>
          <ac:spMkLst>
            <pc:docMk/>
            <pc:sldMk cId="2168610984" sldId="272"/>
            <ac:spMk id="3" creationId="{52317230-B4EB-65B6-49E4-BEAFCD1E74D7}"/>
          </ac:spMkLst>
        </pc:spChg>
        <pc:spChg chg="add mod">
          <ac:chgData name="Stanley Makalew" userId="b8d1e627-bced-45e1-acdf-d04a064c7891" providerId="ADAL" clId="{02F4ABEF-970E-40BD-9753-BD0FFD811B06}" dt="2024-11-07T01:51:05.969" v="2451" actId="20577"/>
          <ac:spMkLst>
            <pc:docMk/>
            <pc:sldMk cId="2168610984" sldId="272"/>
            <ac:spMk id="6" creationId="{7B174747-D0A5-FA02-DAA5-48E80740C7BE}"/>
          </ac:spMkLst>
        </pc:spChg>
        <pc:picChg chg="add mod">
          <ac:chgData name="Stanley Makalew" userId="b8d1e627-bced-45e1-acdf-d04a064c7891" providerId="ADAL" clId="{02F4ABEF-970E-40BD-9753-BD0FFD811B06}" dt="2024-11-07T01:36:28.616" v="2285" actId="27614"/>
          <ac:picMkLst>
            <pc:docMk/>
            <pc:sldMk cId="2168610984" sldId="272"/>
            <ac:picMk id="5" creationId="{E588F0DA-1904-F5DD-B64D-76FBAAD180F1}"/>
          </ac:picMkLst>
        </pc:picChg>
      </pc:sldChg>
      <pc:sldChg chg="addSp delSp modSp new mod">
        <pc:chgData name="Stanley Makalew" userId="b8d1e627-bced-45e1-acdf-d04a064c7891" providerId="ADAL" clId="{02F4ABEF-970E-40BD-9753-BD0FFD811B06}" dt="2024-11-07T01:43:22.181" v="2347" actId="1076"/>
        <pc:sldMkLst>
          <pc:docMk/>
          <pc:sldMk cId="3980444918" sldId="273"/>
        </pc:sldMkLst>
        <pc:spChg chg="mod">
          <ac:chgData name="Stanley Makalew" userId="b8d1e627-bced-45e1-acdf-d04a064c7891" providerId="ADAL" clId="{02F4ABEF-970E-40BD-9753-BD0FFD811B06}" dt="2024-11-07T01:37:09.086" v="2287"/>
          <ac:spMkLst>
            <pc:docMk/>
            <pc:sldMk cId="3980444918" sldId="273"/>
            <ac:spMk id="2" creationId="{6334C387-2804-6A83-6CCD-171E13AA0444}"/>
          </ac:spMkLst>
        </pc:spChg>
        <pc:spChg chg="del">
          <ac:chgData name="Stanley Makalew" userId="b8d1e627-bced-45e1-acdf-d04a064c7891" providerId="ADAL" clId="{02F4ABEF-970E-40BD-9753-BD0FFD811B06}" dt="2024-11-07T01:42:32.360" v="2339" actId="931"/>
          <ac:spMkLst>
            <pc:docMk/>
            <pc:sldMk cId="3980444918" sldId="273"/>
            <ac:spMk id="3" creationId="{BB1CCC2B-87F3-1650-4D94-58B99F2A2BEB}"/>
          </ac:spMkLst>
        </pc:spChg>
        <pc:picChg chg="add mod">
          <ac:chgData name="Stanley Makalew" userId="b8d1e627-bced-45e1-acdf-d04a064c7891" providerId="ADAL" clId="{02F4ABEF-970E-40BD-9753-BD0FFD811B06}" dt="2024-11-07T01:43:22.181" v="2347" actId="1076"/>
          <ac:picMkLst>
            <pc:docMk/>
            <pc:sldMk cId="3980444918" sldId="273"/>
            <ac:picMk id="5" creationId="{7EB8461A-47DC-BFA5-CC7B-6E4982E8FC33}"/>
          </ac:picMkLst>
        </pc:picChg>
      </pc:sldChg>
      <pc:sldChg chg="modSp new mod modAnim">
        <pc:chgData name="Stanley Makalew" userId="b8d1e627-bced-45e1-acdf-d04a064c7891" providerId="ADAL" clId="{02F4ABEF-970E-40BD-9753-BD0FFD811B06}" dt="2024-11-07T01:55:02.176" v="2461" actId="15"/>
        <pc:sldMkLst>
          <pc:docMk/>
          <pc:sldMk cId="1351342757" sldId="274"/>
        </pc:sldMkLst>
        <pc:spChg chg="mod">
          <ac:chgData name="Stanley Makalew" userId="b8d1e627-bced-45e1-acdf-d04a064c7891" providerId="ADAL" clId="{02F4ABEF-970E-40BD-9753-BD0FFD811B06}" dt="2024-11-07T01:43:31.232" v="2353" actId="20577"/>
          <ac:spMkLst>
            <pc:docMk/>
            <pc:sldMk cId="1351342757" sldId="274"/>
            <ac:spMk id="2" creationId="{96969170-8ADD-C90A-DF36-73DE0FA7A774}"/>
          </ac:spMkLst>
        </pc:spChg>
        <pc:spChg chg="mod">
          <ac:chgData name="Stanley Makalew" userId="b8d1e627-bced-45e1-acdf-d04a064c7891" providerId="ADAL" clId="{02F4ABEF-970E-40BD-9753-BD0FFD811B06}" dt="2024-11-07T01:55:02.176" v="2461" actId="15"/>
          <ac:spMkLst>
            <pc:docMk/>
            <pc:sldMk cId="1351342757" sldId="274"/>
            <ac:spMk id="3" creationId="{E8DB21C0-A267-E0C3-B5D1-12BD46FFD6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A3972B-CD39-4A22-B241-C1DEF410BE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DFFC57-0845-4A4C-B322-A3F617B3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972B-CD39-4A22-B241-C1DEF410BE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FC57-0845-4A4C-B322-A3F617B3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A3972B-CD39-4A22-B241-C1DEF410BE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DFFC57-0845-4A4C-B322-A3F617B3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1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972B-CD39-4A22-B241-C1DEF410BE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DFFC57-0845-4A4C-B322-A3F617B3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A3972B-CD39-4A22-B241-C1DEF410BE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DFFC57-0845-4A4C-B322-A3F617B3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9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972B-CD39-4A22-B241-C1DEF410BE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FC57-0845-4A4C-B322-A3F617B3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2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972B-CD39-4A22-B241-C1DEF410BE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FC57-0845-4A4C-B322-A3F617B3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8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972B-CD39-4A22-B241-C1DEF410BE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FC57-0845-4A4C-B322-A3F617B3D9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9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972B-CD39-4A22-B241-C1DEF410BE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FC57-0845-4A4C-B322-A3F617B3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A3972B-CD39-4A22-B241-C1DEF410BE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DFFC57-0845-4A4C-B322-A3F617B3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972B-CD39-4A22-B241-C1DEF410BE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FC57-0845-4A4C-B322-A3F617B3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3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A3972B-CD39-4A22-B241-C1DEF410BE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DFFC57-0845-4A4C-B322-A3F617B3D9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90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urdue.edu/homes/ayg/CS251/slides/chap13c.pdf" TargetMode="External"/><Relationship Id="rId2" Type="http://schemas.openxmlformats.org/officeDocument/2006/relationships/hyperlink" Target="https://www.geeksforgeeks.org/deletion-in-red-black-tre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33A9-4E0D-0986-AD7D-5998C3963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E00A4-FF88-5DF6-2EBA-A31D13682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Red-Black Tree. Part 2: Node Deletion</a:t>
            </a:r>
          </a:p>
        </p:txBody>
      </p:sp>
    </p:spTree>
    <p:extLst>
      <p:ext uri="{BB962C8B-B14F-4D97-AF65-F5344CB8AC3E}">
        <p14:creationId xmlns:p14="http://schemas.microsoft.com/office/powerpoint/2010/main" val="418756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9170-8ADD-C90A-DF36-73DE0FA7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21C0-A267-E0C3-B5D1-12BD46FF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&amp; learn the algorithm and code given at:</a:t>
            </a:r>
          </a:p>
          <a:p>
            <a:pPr lvl="1"/>
            <a:r>
              <a:rPr lang="en-US" dirty="0">
                <a:hlinkClick r:id="rId2"/>
              </a:rPr>
              <a:t>https://www.geeksforgeeks.org/deletion-in-red-black-tree/</a:t>
            </a:r>
            <a:endParaRPr lang="en-US" dirty="0"/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>
                <a:hlinkClick r:id="rId3"/>
              </a:rPr>
              <a:t>https://www.cs.purdue.edu/homes/ayg/CS251/slides/chap13c.pdf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4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D511D2-9CF1-40DE-BB88-A5A48A0E8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Yellow question mark">
            <a:extLst>
              <a:ext uri="{FF2B5EF4-FFF2-40B4-BE49-F238E27FC236}">
                <a16:creationId xmlns:a16="http://schemas.microsoft.com/office/drawing/2014/main" id="{5F6E9636-4021-FEA3-3B09-5A59188F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0" r="72" b="110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0ADCA80-A0B1-4379-94EC-0A1A73BE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B4D79C-3A0E-4CB5-9A3D-BB816FD52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839C3D0-536E-4C48-A1C1-D9B718A8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FA873D4-B22E-D8E9-52A4-145B1E077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39C577-D521-0890-3284-C104AC311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EB93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15F6-422E-73A4-9381-478FB4DE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2C81F3C-FFD9-0442-942C-91E419E0D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7036" y="2008738"/>
            <a:ext cx="9457927" cy="46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5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A84950-AFA4-6B33-76C8-81665C87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97CA7-5781-2063-9B8D-48A888FA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in insertion case, the algorithm for deletion can be summarized to:</a:t>
            </a:r>
          </a:p>
          <a:p>
            <a:r>
              <a:rPr lang="en-US" dirty="0"/>
              <a:t>Perform deletion as in Binary Search Tree.</a:t>
            </a:r>
          </a:p>
          <a:p>
            <a:pPr lvl="1"/>
            <a:r>
              <a:rPr lang="en-US" dirty="0"/>
              <a:t>Case 1: 0 child. Just do it.</a:t>
            </a:r>
          </a:p>
          <a:p>
            <a:pPr lvl="1"/>
            <a:r>
              <a:rPr lang="en-US" dirty="0"/>
              <a:t>Case 2: 1 child. Replace the node with its child.</a:t>
            </a:r>
          </a:p>
          <a:p>
            <a:pPr lvl="1"/>
            <a:r>
              <a:rPr lang="en-US" dirty="0"/>
              <a:t>Case 3: 2 children. Replace the node with the smallest larger successor. Delete the successor following case 1 or case 2.</a:t>
            </a:r>
          </a:p>
          <a:p>
            <a:r>
              <a:rPr lang="en-US" dirty="0"/>
              <a:t>Fix any Red-Black Tree property violation.</a:t>
            </a:r>
          </a:p>
          <a:p>
            <a:pPr lvl="1"/>
            <a:r>
              <a:rPr lang="en-US" dirty="0"/>
              <a:t>Red node property: there are no 2 consecutive red nodes.</a:t>
            </a:r>
          </a:p>
          <a:p>
            <a:pPr lvl="1"/>
            <a:r>
              <a:rPr lang="en-US" dirty="0"/>
              <a:t>Black node property: the number of black nodes from the root to any leaf are the same (black height).</a:t>
            </a:r>
          </a:p>
          <a:p>
            <a:pPr lvl="1"/>
            <a:r>
              <a:rPr lang="en-US" dirty="0"/>
              <a:t>Root &amp; leaf property: the root and all the null(none) leaves are colored black.</a:t>
            </a:r>
          </a:p>
        </p:txBody>
      </p:sp>
    </p:spTree>
    <p:extLst>
      <p:ext uri="{BB962C8B-B14F-4D97-AF65-F5344CB8AC3E}">
        <p14:creationId xmlns:p14="http://schemas.microsoft.com/office/powerpoint/2010/main" val="173924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CF7C-7250-385D-AA1C-ECC4E332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V.s.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DB50-8810-C2BA-6259-F2B946A9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insertion algorithm, we need to inspect the color of the node’s uncle. In deletion, we need to see the color of its sibling, and the sibling’s children.</a:t>
            </a:r>
          </a:p>
          <a:p>
            <a:r>
              <a:rPr lang="en-US" dirty="0"/>
              <a:t>Insertion algorithm is more likely to violate red property </a:t>
            </a:r>
            <a:r>
              <a:rPr lang="en-US"/>
              <a:t>(double red), </a:t>
            </a:r>
            <a:r>
              <a:rPr lang="en-US" dirty="0"/>
              <a:t>while deletion algorithm breaks the black property, by deleting a black node and changing the black height of a single path.</a:t>
            </a:r>
          </a:p>
        </p:txBody>
      </p:sp>
    </p:spTree>
    <p:extLst>
      <p:ext uri="{BB962C8B-B14F-4D97-AF65-F5344CB8AC3E}">
        <p14:creationId xmlns:p14="http://schemas.microsoft.com/office/powerpoint/2010/main" val="18629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9B46-D18E-3C11-149B-AD249504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FCF4-5C28-71CF-D4CC-4FA0E3DA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Case 1: Deleting a red node.</a:t>
            </a:r>
          </a:p>
          <a:p>
            <a:pPr lvl="1"/>
            <a:r>
              <a:rPr lang="en-US" dirty="0"/>
              <a:t>Simply delete the node, since the black height will not change.</a:t>
            </a:r>
          </a:p>
          <a:p>
            <a:r>
              <a:rPr lang="en-US" dirty="0"/>
              <a:t>Case 2: Delete a black node with a red replacement.</a:t>
            </a:r>
          </a:p>
          <a:p>
            <a:pPr lvl="1"/>
            <a:r>
              <a:rPr lang="en-US" dirty="0"/>
              <a:t>Replace the deleted node with a successor and recolor to black.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E87CA0C1-CB0F-8079-0442-BA8B840E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14" y="3635578"/>
            <a:ext cx="838317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5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B471-C69A-FC80-E6A4-01D5A8F4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simple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56A1-20B3-591C-0AB8-0348CAC1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3: Deleting a non-root black node with a black replacement (double black). Remember that a none (null) leaf is also considered a black node.</a:t>
            </a:r>
          </a:p>
          <a:p>
            <a:r>
              <a:rPr lang="en-US" dirty="0"/>
              <a:t>Case 3.1: Sibling is black with a least one red child.</a:t>
            </a:r>
          </a:p>
          <a:p>
            <a:r>
              <a:rPr lang="en-US" dirty="0"/>
              <a:t>Case 3.2: Sibling is black with no red children.</a:t>
            </a:r>
          </a:p>
          <a:p>
            <a:r>
              <a:rPr lang="en-US" dirty="0"/>
              <a:t>Case 3.3: Sibling is a red node.</a:t>
            </a:r>
          </a:p>
        </p:txBody>
      </p:sp>
    </p:spTree>
    <p:extLst>
      <p:ext uri="{BB962C8B-B14F-4D97-AF65-F5344CB8AC3E}">
        <p14:creationId xmlns:p14="http://schemas.microsoft.com/office/powerpoint/2010/main" val="309833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1A0B623E-D058-D57D-EA88-B77FA1710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111" y="2011781"/>
            <a:ext cx="6582131" cy="3130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D837A7-6647-ECCE-DA12-B028264D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3.1: Sibling is black with a least one red child.</a:t>
            </a:r>
          </a:p>
        </p:txBody>
      </p:sp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672D2ECB-6CA2-7437-F286-6039B2838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3" y="4584944"/>
            <a:ext cx="6862218" cy="2050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16A74-96B0-5827-2344-E4E86CBD12FF}"/>
              </a:ext>
            </a:extLst>
          </p:cNvPr>
          <p:cNvSpPr txBox="1"/>
          <p:nvPr/>
        </p:nvSpPr>
        <p:spPr>
          <a:xfrm>
            <a:off x="581192" y="2311121"/>
            <a:ext cx="42219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ssistant" panose="020F0502020204030204" pitchFamily="2" charset="-79"/>
              </a:rPr>
              <a:t>Left-right or right-left case →</a:t>
            </a:r>
          </a:p>
          <a:p>
            <a:pPr lvl="1"/>
            <a:r>
              <a:rPr lang="en-US" sz="1600" dirty="0">
                <a:cs typeface="Assistant" panose="020F0502020204030204" pitchFamily="2" charset="-79"/>
              </a:rPr>
              <a:t>Rotate the sibling once to become left-left or right-right case (see </a:t>
            </a:r>
            <a:r>
              <a:rPr lang="en-US" sz="1600">
                <a:cs typeface="Assistant" panose="020F0502020204030204" pitchFamily="2" charset="-79"/>
              </a:rPr>
              <a:t>below).</a:t>
            </a:r>
            <a:endParaRPr lang="en-US" sz="1600" dirty="0">
              <a:cs typeface="Assistant" panose="020F0502020204030204" pitchFamily="2" charset="-79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cs typeface="Assistant" panose="020F0502020204030204" pitchFamily="2" charset="-79"/>
            </a:endParaRPr>
          </a:p>
          <a:p>
            <a:endParaRPr lang="en-US" dirty="0">
              <a:cs typeface="Assistant" panose="020F0502020204030204" pitchFamily="2" charset="-79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cs typeface="Assistant" panose="020F0502020204030204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Left-left or right-right case </a:t>
            </a:r>
            <a:r>
              <a:rPr lang="en-US" dirty="0">
                <a:latin typeface="Assistant SemiBold" panose="020F0502020204030204" pitchFamily="2" charset="-79"/>
                <a:cs typeface="Assistant SemiBold" panose="020F0502020204030204" pitchFamily="2" charset="-79"/>
              </a:rPr>
              <a:t>↓</a:t>
            </a:r>
          </a:p>
          <a:p>
            <a:pPr lvl="1"/>
            <a:r>
              <a:rPr lang="en-US" sz="1600" dirty="0">
                <a:latin typeface="Assistant SemiBold" panose="020F0502020204030204" pitchFamily="2" charset="-79"/>
                <a:cs typeface="Assistant SemiBold" panose="020F0502020204030204" pitchFamily="2" charset="-79"/>
              </a:rPr>
              <a:t>Rotate on parent.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901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08BF-6F8F-DE62-002E-9D9B0196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3.2: Sibling is black with no red children.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E588F0DA-1904-F5DD-B64D-76FBAAD18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01" y="2181225"/>
            <a:ext cx="8687997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74747-D0A5-FA02-DAA5-48E80740C7BE}"/>
              </a:ext>
            </a:extLst>
          </p:cNvPr>
          <p:cNvSpPr txBox="1"/>
          <p:nvPr/>
        </p:nvSpPr>
        <p:spPr>
          <a:xfrm>
            <a:off x="581192" y="1996559"/>
            <a:ext cx="552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Recolor the sibling to red, fix double black at parent level.</a:t>
            </a:r>
          </a:p>
        </p:txBody>
      </p:sp>
    </p:spTree>
    <p:extLst>
      <p:ext uri="{BB962C8B-B14F-4D97-AF65-F5344CB8AC3E}">
        <p14:creationId xmlns:p14="http://schemas.microsoft.com/office/powerpoint/2010/main" val="216861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C387-2804-6A83-6CCD-171E13AA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3.3: Sibling is a red node.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7EB8461A-47DC-BFA5-CC7B-6E4982E8F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12" y="2014076"/>
            <a:ext cx="6882581" cy="4562782"/>
          </a:xfrm>
        </p:spPr>
      </p:pic>
    </p:spTree>
    <p:extLst>
      <p:ext uri="{BB962C8B-B14F-4D97-AF65-F5344CB8AC3E}">
        <p14:creationId xmlns:p14="http://schemas.microsoft.com/office/powerpoint/2010/main" val="39804449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238</TotalTime>
  <Words>453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Assistant</vt:lpstr>
      <vt:lpstr>Assistant SemiBold</vt:lpstr>
      <vt:lpstr>Gill Sans MT</vt:lpstr>
      <vt:lpstr>Wingdings 2</vt:lpstr>
      <vt:lpstr>Dividend</vt:lpstr>
      <vt:lpstr>Data Structures</vt:lpstr>
      <vt:lpstr>Red-Black Tree</vt:lpstr>
      <vt:lpstr>Delete</vt:lpstr>
      <vt:lpstr>Delete V.s. Insert</vt:lpstr>
      <vt:lpstr>Simple Case</vt:lpstr>
      <vt:lpstr>Not so simple case</vt:lpstr>
      <vt:lpstr>Case 3.1: Sibling is black with a least one red child.</vt:lpstr>
      <vt:lpstr>Case 3.2: Sibling is black with no red children.</vt:lpstr>
      <vt:lpstr>Case 3.3: Sibling is a red node.</vt:lpstr>
      <vt:lpstr>TO DO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Stanley Makalew</dc:creator>
  <cp:lastModifiedBy>Stanley Makalew</cp:lastModifiedBy>
  <cp:revision>1</cp:revision>
  <dcterms:created xsi:type="dcterms:W3CDTF">2024-11-05T02:34:23Z</dcterms:created>
  <dcterms:modified xsi:type="dcterms:W3CDTF">2024-11-07T06:59:27Z</dcterms:modified>
</cp:coreProperties>
</file>