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4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5" r:id="rId10"/>
    <p:sldId id="271" r:id="rId11"/>
    <p:sldId id="266" r:id="rId12"/>
    <p:sldId id="267" r:id="rId13"/>
    <p:sldId id="268" r:id="rId14"/>
    <p:sldId id="269" r:id="rId15"/>
    <p:sldId id="270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710B5A-DDFF-6846-83C3-158DB66BE2A1}" v="15" dt="2024-08-14T14:36:33.847"/>
    <p1510:client id="{CD0B6CC3-D21A-4A3F-83C2-B16561B7650B}" v="1" dt="2024-08-15T01:33:56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nley Makalew" userId="b8d1e627-bced-45e1-acdf-d04a064c7891" providerId="ADAL" clId="{CD0B6CC3-D21A-4A3F-83C2-B16561B7650B}"/>
    <pc:docChg chg="custSel addSld modSld">
      <pc:chgData name="Stanley Makalew" userId="b8d1e627-bced-45e1-acdf-d04a064c7891" providerId="ADAL" clId="{CD0B6CC3-D21A-4A3F-83C2-B16561B7650B}" dt="2024-08-15T02:05:15.212" v="283" actId="27636"/>
      <pc:docMkLst>
        <pc:docMk/>
      </pc:docMkLst>
      <pc:sldChg chg="modSp mod">
        <pc:chgData name="Stanley Makalew" userId="b8d1e627-bced-45e1-acdf-d04a064c7891" providerId="ADAL" clId="{CD0B6CC3-D21A-4A3F-83C2-B16561B7650B}" dt="2024-08-15T02:05:15.212" v="283" actId="27636"/>
        <pc:sldMkLst>
          <pc:docMk/>
          <pc:sldMk cId="2788900630" sldId="263"/>
        </pc:sldMkLst>
        <pc:spChg chg="mod">
          <ac:chgData name="Stanley Makalew" userId="b8d1e627-bced-45e1-acdf-d04a064c7891" providerId="ADAL" clId="{CD0B6CC3-D21A-4A3F-83C2-B16561B7650B}" dt="2024-08-15T02:05:15.212" v="283" actId="27636"/>
          <ac:spMkLst>
            <pc:docMk/>
            <pc:sldMk cId="2788900630" sldId="263"/>
            <ac:spMk id="3" creationId="{872F38E9-A751-0884-373B-945C186E9C8F}"/>
          </ac:spMkLst>
        </pc:spChg>
      </pc:sldChg>
      <pc:sldChg chg="modSp mod">
        <pc:chgData name="Stanley Makalew" userId="b8d1e627-bced-45e1-acdf-d04a064c7891" providerId="ADAL" clId="{CD0B6CC3-D21A-4A3F-83C2-B16561B7650B}" dt="2024-08-15T01:29:27.263" v="118"/>
        <pc:sldMkLst>
          <pc:docMk/>
          <pc:sldMk cId="458343367" sldId="265"/>
        </pc:sldMkLst>
        <pc:spChg chg="mod">
          <ac:chgData name="Stanley Makalew" userId="b8d1e627-bced-45e1-acdf-d04a064c7891" providerId="ADAL" clId="{CD0B6CC3-D21A-4A3F-83C2-B16561B7650B}" dt="2024-08-15T01:29:27.263" v="118"/>
          <ac:spMkLst>
            <pc:docMk/>
            <pc:sldMk cId="458343367" sldId="265"/>
            <ac:spMk id="3" creationId="{4D4385D8-DC35-818C-C7C9-1179F1DAE5BD}"/>
          </ac:spMkLst>
        </pc:spChg>
      </pc:sldChg>
      <pc:sldChg chg="modSp new mod">
        <pc:chgData name="Stanley Makalew" userId="b8d1e627-bced-45e1-acdf-d04a064c7891" providerId="ADAL" clId="{CD0B6CC3-D21A-4A3F-83C2-B16561B7650B}" dt="2024-08-15T01:26:20.086" v="75" actId="20577"/>
        <pc:sldMkLst>
          <pc:docMk/>
          <pc:sldMk cId="4148147346" sldId="271"/>
        </pc:sldMkLst>
        <pc:spChg chg="mod">
          <ac:chgData name="Stanley Makalew" userId="b8d1e627-bced-45e1-acdf-d04a064c7891" providerId="ADAL" clId="{CD0B6CC3-D21A-4A3F-83C2-B16561B7650B}" dt="2024-08-15T01:25:42.654" v="17" actId="20577"/>
          <ac:spMkLst>
            <pc:docMk/>
            <pc:sldMk cId="4148147346" sldId="271"/>
            <ac:spMk id="2" creationId="{0CC13EA3-B9B8-DEEF-671A-B65AA3005C89}"/>
          </ac:spMkLst>
        </pc:spChg>
        <pc:spChg chg="mod">
          <ac:chgData name="Stanley Makalew" userId="b8d1e627-bced-45e1-acdf-d04a064c7891" providerId="ADAL" clId="{CD0B6CC3-D21A-4A3F-83C2-B16561B7650B}" dt="2024-08-15T01:26:20.086" v="75" actId="20577"/>
          <ac:spMkLst>
            <pc:docMk/>
            <pc:sldMk cId="4148147346" sldId="271"/>
            <ac:spMk id="3" creationId="{82D1FC52-4507-7E1C-5A0C-0D6C798F3560}"/>
          </ac:spMkLst>
        </pc:spChg>
      </pc:sldChg>
    </pc:docChg>
  </pc:docChgLst>
  <pc:docChgLst>
    <pc:chgData name="Stanley Makalew" userId="b8d1e627-bced-45e1-acdf-d04a064c7891" providerId="ADAL" clId="{A2710B5A-DDFF-6846-83C3-158DB66BE2A1}"/>
    <pc:docChg chg="undo custSel addSld modSld">
      <pc:chgData name="Stanley Makalew" userId="b8d1e627-bced-45e1-acdf-d04a064c7891" providerId="ADAL" clId="{A2710B5A-DDFF-6846-83C3-158DB66BE2A1}" dt="2024-08-14T15:16:17.256" v="879"/>
      <pc:docMkLst>
        <pc:docMk/>
      </pc:docMkLst>
      <pc:sldChg chg="modSp">
        <pc:chgData name="Stanley Makalew" userId="b8d1e627-bced-45e1-acdf-d04a064c7891" providerId="ADAL" clId="{A2710B5A-DDFF-6846-83C3-158DB66BE2A1}" dt="2024-08-14T14:36:33.847" v="323"/>
        <pc:sldMkLst>
          <pc:docMk/>
          <pc:sldMk cId="2972264986" sldId="256"/>
        </pc:sldMkLst>
        <pc:spChg chg="mod">
          <ac:chgData name="Stanley Makalew" userId="b8d1e627-bced-45e1-acdf-d04a064c7891" providerId="ADAL" clId="{A2710B5A-DDFF-6846-83C3-158DB66BE2A1}" dt="2024-08-14T14:36:33.847" v="323"/>
          <ac:spMkLst>
            <pc:docMk/>
            <pc:sldMk cId="2972264986" sldId="256"/>
            <ac:spMk id="2" creationId="{38297EE1-6D50-45B5-A8E9-8D7BFCF8B24F}"/>
          </ac:spMkLst>
        </pc:spChg>
        <pc:spChg chg="mod">
          <ac:chgData name="Stanley Makalew" userId="b8d1e627-bced-45e1-acdf-d04a064c7891" providerId="ADAL" clId="{A2710B5A-DDFF-6846-83C3-158DB66BE2A1}" dt="2024-08-14T14:36:33.847" v="323"/>
          <ac:spMkLst>
            <pc:docMk/>
            <pc:sldMk cId="2972264986" sldId="256"/>
            <ac:spMk id="3" creationId="{45FF43C6-9B49-DE60-6181-8FAE033A3FF6}"/>
          </ac:spMkLst>
        </pc:spChg>
      </pc:sldChg>
      <pc:sldChg chg="modSp mod">
        <pc:chgData name="Stanley Makalew" userId="b8d1e627-bced-45e1-acdf-d04a064c7891" providerId="ADAL" clId="{A2710B5A-DDFF-6846-83C3-158DB66BE2A1}" dt="2024-08-14T14:37:05.313" v="325" actId="403"/>
        <pc:sldMkLst>
          <pc:docMk/>
          <pc:sldMk cId="2257037064" sldId="257"/>
        </pc:sldMkLst>
        <pc:spChg chg="mod">
          <ac:chgData name="Stanley Makalew" userId="b8d1e627-bced-45e1-acdf-d04a064c7891" providerId="ADAL" clId="{A2710B5A-DDFF-6846-83C3-158DB66BE2A1}" dt="2024-08-14T14:36:33.847" v="323"/>
          <ac:spMkLst>
            <pc:docMk/>
            <pc:sldMk cId="2257037064" sldId="257"/>
            <ac:spMk id="2" creationId="{8C31306D-EBAC-F37E-403B-CE9FAB78F86D}"/>
          </ac:spMkLst>
        </pc:spChg>
        <pc:spChg chg="mod">
          <ac:chgData name="Stanley Makalew" userId="b8d1e627-bced-45e1-acdf-d04a064c7891" providerId="ADAL" clId="{A2710B5A-DDFF-6846-83C3-158DB66BE2A1}" dt="2024-08-14T14:37:05.313" v="325" actId="403"/>
          <ac:spMkLst>
            <pc:docMk/>
            <pc:sldMk cId="2257037064" sldId="257"/>
            <ac:spMk id="3" creationId="{A877761E-A061-67FF-208E-C8AAAE652BC4}"/>
          </ac:spMkLst>
        </pc:spChg>
      </pc:sldChg>
      <pc:sldChg chg="modSp mod">
        <pc:chgData name="Stanley Makalew" userId="b8d1e627-bced-45e1-acdf-d04a064c7891" providerId="ADAL" clId="{A2710B5A-DDFF-6846-83C3-158DB66BE2A1}" dt="2024-08-14T14:37:13.696" v="327" actId="403"/>
        <pc:sldMkLst>
          <pc:docMk/>
          <pc:sldMk cId="3955949212" sldId="258"/>
        </pc:sldMkLst>
        <pc:spChg chg="mod">
          <ac:chgData name="Stanley Makalew" userId="b8d1e627-bced-45e1-acdf-d04a064c7891" providerId="ADAL" clId="{A2710B5A-DDFF-6846-83C3-158DB66BE2A1}" dt="2024-08-14T14:36:33.847" v="323"/>
          <ac:spMkLst>
            <pc:docMk/>
            <pc:sldMk cId="3955949212" sldId="258"/>
            <ac:spMk id="2" creationId="{FD7FC064-FCDF-6AAE-A65F-71B44157D1A1}"/>
          </ac:spMkLst>
        </pc:spChg>
        <pc:spChg chg="mod">
          <ac:chgData name="Stanley Makalew" userId="b8d1e627-bced-45e1-acdf-d04a064c7891" providerId="ADAL" clId="{A2710B5A-DDFF-6846-83C3-158DB66BE2A1}" dt="2024-08-14T14:37:13.696" v="327" actId="403"/>
          <ac:spMkLst>
            <pc:docMk/>
            <pc:sldMk cId="3955949212" sldId="258"/>
            <ac:spMk id="3" creationId="{3B01B9B9-2FD4-85D5-0F85-69D8D63913FF}"/>
          </ac:spMkLst>
        </pc:spChg>
      </pc:sldChg>
      <pc:sldChg chg="addSp delSp modSp new mod">
        <pc:chgData name="Stanley Makalew" userId="b8d1e627-bced-45e1-acdf-d04a064c7891" providerId="ADAL" clId="{A2710B5A-DDFF-6846-83C3-158DB66BE2A1}" dt="2024-08-14T14:36:33.847" v="323"/>
        <pc:sldMkLst>
          <pc:docMk/>
          <pc:sldMk cId="1063188527" sldId="259"/>
        </pc:sldMkLst>
        <pc:spChg chg="mod">
          <ac:chgData name="Stanley Makalew" userId="b8d1e627-bced-45e1-acdf-d04a064c7891" providerId="ADAL" clId="{A2710B5A-DDFF-6846-83C3-158DB66BE2A1}" dt="2024-08-14T14:36:33.847" v="323"/>
          <ac:spMkLst>
            <pc:docMk/>
            <pc:sldMk cId="1063188527" sldId="259"/>
            <ac:spMk id="2" creationId="{0379050B-C4EB-108F-676D-EC3422332027}"/>
          </ac:spMkLst>
        </pc:spChg>
        <pc:spChg chg="del">
          <ac:chgData name="Stanley Makalew" userId="b8d1e627-bced-45e1-acdf-d04a064c7891" providerId="ADAL" clId="{A2710B5A-DDFF-6846-83C3-158DB66BE2A1}" dt="2024-08-14T14:17:49.547" v="14" actId="931"/>
          <ac:spMkLst>
            <pc:docMk/>
            <pc:sldMk cId="1063188527" sldId="259"/>
            <ac:spMk id="3" creationId="{8A59412B-307B-BE49-4CDC-E1DE5A95ADA7}"/>
          </ac:spMkLst>
        </pc:spChg>
        <pc:spChg chg="add mod">
          <ac:chgData name="Stanley Makalew" userId="b8d1e627-bced-45e1-acdf-d04a064c7891" providerId="ADAL" clId="{A2710B5A-DDFF-6846-83C3-158DB66BE2A1}" dt="2024-08-14T14:31:46.676" v="265" actId="1076"/>
          <ac:spMkLst>
            <pc:docMk/>
            <pc:sldMk cId="1063188527" sldId="259"/>
            <ac:spMk id="6" creationId="{F601F565-B22B-3C2D-5E4F-2E1F6F689B66}"/>
          </ac:spMkLst>
        </pc:spChg>
        <pc:picChg chg="add mod">
          <ac:chgData name="Stanley Makalew" userId="b8d1e627-bced-45e1-acdf-d04a064c7891" providerId="ADAL" clId="{A2710B5A-DDFF-6846-83C3-158DB66BE2A1}" dt="2024-08-14T14:36:33.847" v="323"/>
          <ac:picMkLst>
            <pc:docMk/>
            <pc:sldMk cId="1063188527" sldId="259"/>
            <ac:picMk id="5" creationId="{0050FA3D-3A38-222A-908B-DC1BE8E5CA77}"/>
          </ac:picMkLst>
        </pc:picChg>
      </pc:sldChg>
      <pc:sldChg chg="modSp new mod">
        <pc:chgData name="Stanley Makalew" userId="b8d1e627-bced-45e1-acdf-d04a064c7891" providerId="ADAL" clId="{A2710B5A-DDFF-6846-83C3-158DB66BE2A1}" dt="2024-08-14T14:43:49.715" v="546" actId="113"/>
        <pc:sldMkLst>
          <pc:docMk/>
          <pc:sldMk cId="363046699" sldId="260"/>
        </pc:sldMkLst>
        <pc:spChg chg="mod">
          <ac:chgData name="Stanley Makalew" userId="b8d1e627-bced-45e1-acdf-d04a064c7891" providerId="ADAL" clId="{A2710B5A-DDFF-6846-83C3-158DB66BE2A1}" dt="2024-08-14T14:36:33.847" v="323"/>
          <ac:spMkLst>
            <pc:docMk/>
            <pc:sldMk cId="363046699" sldId="260"/>
            <ac:spMk id="2" creationId="{3684E569-155B-73A5-794D-7EFAFE0BB11B}"/>
          </ac:spMkLst>
        </pc:spChg>
        <pc:spChg chg="mod">
          <ac:chgData name="Stanley Makalew" userId="b8d1e627-bced-45e1-acdf-d04a064c7891" providerId="ADAL" clId="{A2710B5A-DDFF-6846-83C3-158DB66BE2A1}" dt="2024-08-14T14:43:49.715" v="546" actId="113"/>
          <ac:spMkLst>
            <pc:docMk/>
            <pc:sldMk cId="363046699" sldId="260"/>
            <ac:spMk id="3" creationId="{E0E32DC4-EEC3-A8FE-FFDD-A1F5C538B347}"/>
          </ac:spMkLst>
        </pc:spChg>
      </pc:sldChg>
      <pc:sldChg chg="modSp new mod">
        <pc:chgData name="Stanley Makalew" userId="b8d1e627-bced-45e1-acdf-d04a064c7891" providerId="ADAL" clId="{A2710B5A-DDFF-6846-83C3-158DB66BE2A1}" dt="2024-08-14T15:04:20.708" v="734" actId="20577"/>
        <pc:sldMkLst>
          <pc:docMk/>
          <pc:sldMk cId="1108423466" sldId="261"/>
        </pc:sldMkLst>
        <pc:spChg chg="mod">
          <ac:chgData name="Stanley Makalew" userId="b8d1e627-bced-45e1-acdf-d04a064c7891" providerId="ADAL" clId="{A2710B5A-DDFF-6846-83C3-158DB66BE2A1}" dt="2024-08-14T14:36:33.847" v="323"/>
          <ac:spMkLst>
            <pc:docMk/>
            <pc:sldMk cId="1108423466" sldId="261"/>
            <ac:spMk id="2" creationId="{ACB34DE7-E974-592F-C666-2967EA717740}"/>
          </ac:spMkLst>
        </pc:spChg>
        <pc:spChg chg="mod">
          <ac:chgData name="Stanley Makalew" userId="b8d1e627-bced-45e1-acdf-d04a064c7891" providerId="ADAL" clId="{A2710B5A-DDFF-6846-83C3-158DB66BE2A1}" dt="2024-08-14T15:04:20.708" v="734" actId="20577"/>
          <ac:spMkLst>
            <pc:docMk/>
            <pc:sldMk cId="1108423466" sldId="261"/>
            <ac:spMk id="3" creationId="{0CAB2DAC-77BE-F458-8806-F3C06AA07CDD}"/>
          </ac:spMkLst>
        </pc:spChg>
      </pc:sldChg>
      <pc:sldChg chg="modSp new mod">
        <pc:chgData name="Stanley Makalew" userId="b8d1e627-bced-45e1-acdf-d04a064c7891" providerId="ADAL" clId="{A2710B5A-DDFF-6846-83C3-158DB66BE2A1}" dt="2024-08-14T14:37:22.413" v="329" actId="403"/>
        <pc:sldMkLst>
          <pc:docMk/>
          <pc:sldMk cId="2332890655" sldId="262"/>
        </pc:sldMkLst>
        <pc:spChg chg="mod">
          <ac:chgData name="Stanley Makalew" userId="b8d1e627-bced-45e1-acdf-d04a064c7891" providerId="ADAL" clId="{A2710B5A-DDFF-6846-83C3-158DB66BE2A1}" dt="2024-08-14T14:36:33.847" v="323"/>
          <ac:spMkLst>
            <pc:docMk/>
            <pc:sldMk cId="2332890655" sldId="262"/>
            <ac:spMk id="2" creationId="{3B7E63BB-7DFC-97D5-E80E-C334A96111D3}"/>
          </ac:spMkLst>
        </pc:spChg>
        <pc:spChg chg="mod">
          <ac:chgData name="Stanley Makalew" userId="b8d1e627-bced-45e1-acdf-d04a064c7891" providerId="ADAL" clId="{A2710B5A-DDFF-6846-83C3-158DB66BE2A1}" dt="2024-08-14T14:37:22.413" v="329" actId="403"/>
          <ac:spMkLst>
            <pc:docMk/>
            <pc:sldMk cId="2332890655" sldId="262"/>
            <ac:spMk id="3" creationId="{33585360-4953-572F-2B64-0BD0448790BE}"/>
          </ac:spMkLst>
        </pc:spChg>
      </pc:sldChg>
      <pc:sldChg chg="modSp new mod">
        <pc:chgData name="Stanley Makalew" userId="b8d1e627-bced-45e1-acdf-d04a064c7891" providerId="ADAL" clId="{A2710B5A-DDFF-6846-83C3-158DB66BE2A1}" dt="2024-08-14T14:38:31.371" v="346" actId="20577"/>
        <pc:sldMkLst>
          <pc:docMk/>
          <pc:sldMk cId="2788900630" sldId="263"/>
        </pc:sldMkLst>
        <pc:spChg chg="mod">
          <ac:chgData name="Stanley Makalew" userId="b8d1e627-bced-45e1-acdf-d04a064c7891" providerId="ADAL" clId="{A2710B5A-DDFF-6846-83C3-158DB66BE2A1}" dt="2024-08-14T14:38:31.371" v="346" actId="20577"/>
          <ac:spMkLst>
            <pc:docMk/>
            <pc:sldMk cId="2788900630" sldId="263"/>
            <ac:spMk id="2" creationId="{61B155D1-041B-7BB8-2414-F8C57B0B4EA1}"/>
          </ac:spMkLst>
        </pc:spChg>
      </pc:sldChg>
      <pc:sldChg chg="modSp new mod">
        <pc:chgData name="Stanley Makalew" userId="b8d1e627-bced-45e1-acdf-d04a064c7891" providerId="ADAL" clId="{A2710B5A-DDFF-6846-83C3-158DB66BE2A1}" dt="2024-08-14T14:46:14.381" v="572"/>
        <pc:sldMkLst>
          <pc:docMk/>
          <pc:sldMk cId="2925537502" sldId="264"/>
        </pc:sldMkLst>
        <pc:spChg chg="mod">
          <ac:chgData name="Stanley Makalew" userId="b8d1e627-bced-45e1-acdf-d04a064c7891" providerId="ADAL" clId="{A2710B5A-DDFF-6846-83C3-158DB66BE2A1}" dt="2024-08-14T14:38:45.729" v="373" actId="20577"/>
          <ac:spMkLst>
            <pc:docMk/>
            <pc:sldMk cId="2925537502" sldId="264"/>
            <ac:spMk id="2" creationId="{C6753100-D8EB-DD50-AC1C-4E9D43D9BA2E}"/>
          </ac:spMkLst>
        </pc:spChg>
        <pc:spChg chg="mod">
          <ac:chgData name="Stanley Makalew" userId="b8d1e627-bced-45e1-acdf-d04a064c7891" providerId="ADAL" clId="{A2710B5A-DDFF-6846-83C3-158DB66BE2A1}" dt="2024-08-14T14:46:14.381" v="572"/>
          <ac:spMkLst>
            <pc:docMk/>
            <pc:sldMk cId="2925537502" sldId="264"/>
            <ac:spMk id="3" creationId="{2BD209F0-F987-92B1-569E-0A3B4F2E762E}"/>
          </ac:spMkLst>
        </pc:spChg>
      </pc:sldChg>
      <pc:sldChg chg="modSp new mod">
        <pc:chgData name="Stanley Makalew" userId="b8d1e627-bced-45e1-acdf-d04a064c7891" providerId="ADAL" clId="{A2710B5A-DDFF-6846-83C3-158DB66BE2A1}" dt="2024-08-14T14:46:29.220" v="579" actId="20577"/>
        <pc:sldMkLst>
          <pc:docMk/>
          <pc:sldMk cId="458343367" sldId="265"/>
        </pc:sldMkLst>
        <pc:spChg chg="mod">
          <ac:chgData name="Stanley Makalew" userId="b8d1e627-bced-45e1-acdf-d04a064c7891" providerId="ADAL" clId="{A2710B5A-DDFF-6846-83C3-158DB66BE2A1}" dt="2024-08-14T14:46:29.220" v="579" actId="20577"/>
          <ac:spMkLst>
            <pc:docMk/>
            <pc:sldMk cId="458343367" sldId="265"/>
            <ac:spMk id="2" creationId="{CDD4DCE1-0070-1D17-5707-B9C36CB8C79B}"/>
          </ac:spMkLst>
        </pc:spChg>
      </pc:sldChg>
      <pc:sldChg chg="modSp new mod">
        <pc:chgData name="Stanley Makalew" userId="b8d1e627-bced-45e1-acdf-d04a064c7891" providerId="ADAL" clId="{A2710B5A-DDFF-6846-83C3-158DB66BE2A1}" dt="2024-08-14T14:59:42.677" v="703" actId="403"/>
        <pc:sldMkLst>
          <pc:docMk/>
          <pc:sldMk cId="1927361765" sldId="266"/>
        </pc:sldMkLst>
        <pc:spChg chg="mod">
          <ac:chgData name="Stanley Makalew" userId="b8d1e627-bced-45e1-acdf-d04a064c7891" providerId="ADAL" clId="{A2710B5A-DDFF-6846-83C3-158DB66BE2A1}" dt="2024-08-14T14:46:37.746" v="587" actId="20577"/>
          <ac:spMkLst>
            <pc:docMk/>
            <pc:sldMk cId="1927361765" sldId="266"/>
            <ac:spMk id="2" creationId="{08FACFF9-0005-7467-343D-6508478826C5}"/>
          </ac:spMkLst>
        </pc:spChg>
        <pc:spChg chg="mod">
          <ac:chgData name="Stanley Makalew" userId="b8d1e627-bced-45e1-acdf-d04a064c7891" providerId="ADAL" clId="{A2710B5A-DDFF-6846-83C3-158DB66BE2A1}" dt="2024-08-14T14:59:42.677" v="703" actId="403"/>
          <ac:spMkLst>
            <pc:docMk/>
            <pc:sldMk cId="1927361765" sldId="266"/>
            <ac:spMk id="3" creationId="{A73BAF2C-ED58-8082-151C-C4D78F5DDA1C}"/>
          </ac:spMkLst>
        </pc:spChg>
      </pc:sldChg>
      <pc:sldChg chg="modSp new mod">
        <pc:chgData name="Stanley Makalew" userId="b8d1e627-bced-45e1-acdf-d04a064c7891" providerId="ADAL" clId="{A2710B5A-DDFF-6846-83C3-158DB66BE2A1}" dt="2024-08-14T15:07:48.072" v="796" actId="20577"/>
        <pc:sldMkLst>
          <pc:docMk/>
          <pc:sldMk cId="2223633648" sldId="267"/>
        </pc:sldMkLst>
        <pc:spChg chg="mod">
          <ac:chgData name="Stanley Makalew" userId="b8d1e627-bced-45e1-acdf-d04a064c7891" providerId="ADAL" clId="{A2710B5A-DDFF-6846-83C3-158DB66BE2A1}" dt="2024-08-14T15:05:51.131" v="742" actId="20577"/>
          <ac:spMkLst>
            <pc:docMk/>
            <pc:sldMk cId="2223633648" sldId="267"/>
            <ac:spMk id="2" creationId="{A5EF9C33-3064-B4CA-259B-5BEA8A37986F}"/>
          </ac:spMkLst>
        </pc:spChg>
        <pc:spChg chg="mod">
          <ac:chgData name="Stanley Makalew" userId="b8d1e627-bced-45e1-acdf-d04a064c7891" providerId="ADAL" clId="{A2710B5A-DDFF-6846-83C3-158DB66BE2A1}" dt="2024-08-14T15:07:48.072" v="796" actId="20577"/>
          <ac:spMkLst>
            <pc:docMk/>
            <pc:sldMk cId="2223633648" sldId="267"/>
            <ac:spMk id="3" creationId="{25BD2F73-13E1-9759-3DC6-D7BCE4132563}"/>
          </ac:spMkLst>
        </pc:spChg>
      </pc:sldChg>
      <pc:sldChg chg="modSp new mod">
        <pc:chgData name="Stanley Makalew" userId="b8d1e627-bced-45e1-acdf-d04a064c7891" providerId="ADAL" clId="{A2710B5A-DDFF-6846-83C3-158DB66BE2A1}" dt="2024-08-14T15:15:22.310" v="865" actId="403"/>
        <pc:sldMkLst>
          <pc:docMk/>
          <pc:sldMk cId="1579322557" sldId="268"/>
        </pc:sldMkLst>
        <pc:spChg chg="mod">
          <ac:chgData name="Stanley Makalew" userId="b8d1e627-bced-45e1-acdf-d04a064c7891" providerId="ADAL" clId="{A2710B5A-DDFF-6846-83C3-158DB66BE2A1}" dt="2024-08-14T15:13:24.219" v="814" actId="20577"/>
          <ac:spMkLst>
            <pc:docMk/>
            <pc:sldMk cId="1579322557" sldId="268"/>
            <ac:spMk id="2" creationId="{C3D1D300-3EA9-D5F8-347E-BFF41DFC2AB2}"/>
          </ac:spMkLst>
        </pc:spChg>
        <pc:spChg chg="mod">
          <ac:chgData name="Stanley Makalew" userId="b8d1e627-bced-45e1-acdf-d04a064c7891" providerId="ADAL" clId="{A2710B5A-DDFF-6846-83C3-158DB66BE2A1}" dt="2024-08-14T15:15:22.310" v="865" actId="403"/>
          <ac:spMkLst>
            <pc:docMk/>
            <pc:sldMk cId="1579322557" sldId="268"/>
            <ac:spMk id="3" creationId="{880F1465-EE4E-40A9-4DF5-9E75F8B85E65}"/>
          </ac:spMkLst>
        </pc:spChg>
      </pc:sldChg>
      <pc:sldChg chg="modSp new mod">
        <pc:chgData name="Stanley Makalew" userId="b8d1e627-bced-45e1-acdf-d04a064c7891" providerId="ADAL" clId="{A2710B5A-DDFF-6846-83C3-158DB66BE2A1}" dt="2024-08-14T15:15:14.740" v="863" actId="27636"/>
        <pc:sldMkLst>
          <pc:docMk/>
          <pc:sldMk cId="619294026" sldId="269"/>
        </pc:sldMkLst>
        <pc:spChg chg="mod">
          <ac:chgData name="Stanley Makalew" userId="b8d1e627-bced-45e1-acdf-d04a064c7891" providerId="ADAL" clId="{A2710B5A-DDFF-6846-83C3-158DB66BE2A1}" dt="2024-08-14T15:14:26.343" v="853" actId="20577"/>
          <ac:spMkLst>
            <pc:docMk/>
            <pc:sldMk cId="619294026" sldId="269"/>
            <ac:spMk id="2" creationId="{C12BB04F-2C43-2189-18AC-CCBF55334B4D}"/>
          </ac:spMkLst>
        </pc:spChg>
        <pc:spChg chg="mod">
          <ac:chgData name="Stanley Makalew" userId="b8d1e627-bced-45e1-acdf-d04a064c7891" providerId="ADAL" clId="{A2710B5A-DDFF-6846-83C3-158DB66BE2A1}" dt="2024-08-14T15:15:14.740" v="863" actId="27636"/>
          <ac:spMkLst>
            <pc:docMk/>
            <pc:sldMk cId="619294026" sldId="269"/>
            <ac:spMk id="3" creationId="{817C4845-26B6-AA41-49E1-3A69BAD0FC3B}"/>
          </ac:spMkLst>
        </pc:spChg>
      </pc:sldChg>
      <pc:sldChg chg="addSp delSp modSp new mod setBg modClrScheme addAnim chgLayout">
        <pc:chgData name="Stanley Makalew" userId="b8d1e627-bced-45e1-acdf-d04a064c7891" providerId="ADAL" clId="{A2710B5A-DDFF-6846-83C3-158DB66BE2A1}" dt="2024-08-14T15:16:17.256" v="879"/>
        <pc:sldMkLst>
          <pc:docMk/>
          <pc:sldMk cId="3214259582" sldId="270"/>
        </pc:sldMkLst>
        <pc:spChg chg="del mod ord">
          <ac:chgData name="Stanley Makalew" userId="b8d1e627-bced-45e1-acdf-d04a064c7891" providerId="ADAL" clId="{A2710B5A-DDFF-6846-83C3-158DB66BE2A1}" dt="2024-08-14T15:15:53.559" v="867" actId="700"/>
          <ac:spMkLst>
            <pc:docMk/>
            <pc:sldMk cId="3214259582" sldId="270"/>
            <ac:spMk id="2" creationId="{89604A0A-5A6C-9234-A5CA-D624FA5A4460}"/>
          </ac:spMkLst>
        </pc:spChg>
        <pc:spChg chg="del mod ord">
          <ac:chgData name="Stanley Makalew" userId="b8d1e627-bced-45e1-acdf-d04a064c7891" providerId="ADAL" clId="{A2710B5A-DDFF-6846-83C3-158DB66BE2A1}" dt="2024-08-14T15:15:53.559" v="867" actId="700"/>
          <ac:spMkLst>
            <pc:docMk/>
            <pc:sldMk cId="3214259582" sldId="270"/>
            <ac:spMk id="3" creationId="{56500365-0481-8C34-2658-B91707F32A74}"/>
          </ac:spMkLst>
        </pc:spChg>
        <pc:spChg chg="add mod ord">
          <ac:chgData name="Stanley Makalew" userId="b8d1e627-bced-45e1-acdf-d04a064c7891" providerId="ADAL" clId="{A2710B5A-DDFF-6846-83C3-158DB66BE2A1}" dt="2024-08-14T15:16:17.252" v="878" actId="26606"/>
          <ac:spMkLst>
            <pc:docMk/>
            <pc:sldMk cId="3214259582" sldId="270"/>
            <ac:spMk id="4" creationId="{AFA873D4-B22E-D8E9-52A4-145B1E07723E}"/>
          </ac:spMkLst>
        </pc:spChg>
        <pc:spChg chg="add mod ord">
          <ac:chgData name="Stanley Makalew" userId="b8d1e627-bced-45e1-acdf-d04a064c7891" providerId="ADAL" clId="{A2710B5A-DDFF-6846-83C3-158DB66BE2A1}" dt="2024-08-14T15:16:17.252" v="878" actId="26606"/>
          <ac:spMkLst>
            <pc:docMk/>
            <pc:sldMk cId="3214259582" sldId="270"/>
            <ac:spMk id="5" creationId="{7539C577-D521-0890-3284-C104AC311FFB}"/>
          </ac:spMkLst>
        </pc:spChg>
        <pc:spChg chg="add">
          <ac:chgData name="Stanley Makalew" userId="b8d1e627-bced-45e1-acdf-d04a064c7891" providerId="ADAL" clId="{A2710B5A-DDFF-6846-83C3-158DB66BE2A1}" dt="2024-08-14T15:16:17.252" v="878" actId="26606"/>
          <ac:spMkLst>
            <pc:docMk/>
            <pc:sldMk cId="3214259582" sldId="270"/>
            <ac:spMk id="11" creationId="{28D511D2-9CF1-40DE-BB88-A5A48A0E8AC6}"/>
          </ac:spMkLst>
        </pc:spChg>
        <pc:grpChg chg="add">
          <ac:chgData name="Stanley Makalew" userId="b8d1e627-bced-45e1-acdf-d04a064c7891" providerId="ADAL" clId="{A2710B5A-DDFF-6846-83C3-158DB66BE2A1}" dt="2024-08-14T15:16:17.252" v="878" actId="26606"/>
          <ac:grpSpMkLst>
            <pc:docMk/>
            <pc:sldMk cId="3214259582" sldId="270"/>
            <ac:grpSpMk id="13" creationId="{40ADCA80-A0B1-4379-94EC-0A1A73BE1E7C}"/>
          </ac:grpSpMkLst>
        </pc:grpChg>
        <pc:picChg chg="add">
          <ac:chgData name="Stanley Makalew" userId="b8d1e627-bced-45e1-acdf-d04a064c7891" providerId="ADAL" clId="{A2710B5A-DDFF-6846-83C3-158DB66BE2A1}" dt="2024-08-14T15:16:17.252" v="878" actId="26606"/>
          <ac:picMkLst>
            <pc:docMk/>
            <pc:sldMk cId="3214259582" sldId="270"/>
            <ac:picMk id="7" creationId="{5F6E9636-4021-FEA3-3B09-5A59188FA36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7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8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31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4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52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4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4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5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79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1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13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796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97EE1-6D50-45B5-A8E9-8D7BFCF8B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F43C6-9B49-DE60-6181-8FAE033A3F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Encapsulation &amp; Abstraction</a:t>
            </a:r>
          </a:p>
        </p:txBody>
      </p:sp>
    </p:spTree>
    <p:extLst>
      <p:ext uri="{BB962C8B-B14F-4D97-AF65-F5344CB8AC3E}">
        <p14:creationId xmlns:p14="http://schemas.microsoft.com/office/powerpoint/2010/main" val="2972264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3EA3-B9B8-DEEF-671A-B65AA300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1FC52-4507-7E1C-5A0C-0D6C798F3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Constructor and Destructor</a:t>
            </a:r>
          </a:p>
          <a:p>
            <a:r>
              <a:rPr lang="en-US" sz="2400" dirty="0"/>
              <a:t>Accessor and Mutator</a:t>
            </a:r>
          </a:p>
          <a:p>
            <a:r>
              <a:rPr lang="en-US" sz="2400" dirty="0"/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4148147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CFF9-0005-7467-343D-650847882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AF2C-ED58-8082-151C-C4D78F5DD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Different types of methods:</a:t>
            </a:r>
          </a:p>
          <a:p>
            <a:r>
              <a:rPr lang="en-US" sz="2400" dirty="0"/>
              <a:t>Instance Methods</a:t>
            </a:r>
          </a:p>
          <a:p>
            <a:r>
              <a:rPr lang="en-US" sz="2400" dirty="0"/>
              <a:t>Class Methods</a:t>
            </a:r>
          </a:p>
          <a:p>
            <a:r>
              <a:rPr lang="en-US" sz="2400" dirty="0"/>
              <a:t>Static Methods</a:t>
            </a:r>
          </a:p>
        </p:txBody>
      </p:sp>
    </p:spTree>
    <p:extLst>
      <p:ext uri="{BB962C8B-B14F-4D97-AF65-F5344CB8AC3E}">
        <p14:creationId xmlns:p14="http://schemas.microsoft.com/office/powerpoint/2010/main" val="1927361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9C33-3064-B4CA-259B-5BEA8A37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D2F73-13E1-9759-3DC6-D7BCE4132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7548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class A(object):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def foo(self, x):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f"executing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foo({self}, {x})")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classmethod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def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class_foo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x):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f"executing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class_foo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}, {x})")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staticmethod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def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static_foo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(x):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f"executing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static_foo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({x})")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A.static_foo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A()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A.class_foo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a.foo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2223633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1D300-3EA9-D5F8-347E-BFF41DFC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F1465-EE4E-40A9-4DF5-9E75F8B85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Controlled Access: </a:t>
            </a:r>
            <a:r>
              <a:rPr lang="en-US" sz="2400" dirty="0"/>
              <a:t>Encapsulation allows controlled access to the internal state of an object, protecting the data from unintended interference.</a:t>
            </a:r>
          </a:p>
          <a:p>
            <a:r>
              <a:rPr lang="en-US" sz="2400" b="1" dirty="0"/>
              <a:t>Data Hiding: </a:t>
            </a:r>
            <a:r>
              <a:rPr lang="en-US" sz="2400" dirty="0"/>
              <a:t>It hides the internal workings of a class, making the implementation details invisible to outside code and reducing the risk of accidental data modification.</a:t>
            </a:r>
          </a:p>
          <a:p>
            <a:r>
              <a:rPr lang="en-US" sz="2400" b="1" dirty="0"/>
              <a:t>Improved Maintenance: </a:t>
            </a:r>
            <a:r>
              <a:rPr lang="en-US" sz="2400" dirty="0"/>
              <a:t>Changes to the internal implementation of a class do not affect code that uses the class, as long as the public interface remains unchanged.</a:t>
            </a:r>
          </a:p>
          <a:p>
            <a:r>
              <a:rPr lang="en-US" sz="2400" b="1" dirty="0"/>
              <a:t>Enhanced Flexibility:</a:t>
            </a:r>
            <a:r>
              <a:rPr lang="en-US" sz="2400" dirty="0"/>
              <a:t> Encapsulation promotes modular design, making it easier to modify or extend functionality without impacting other parts of the program.</a:t>
            </a:r>
          </a:p>
        </p:txBody>
      </p:sp>
    </p:spTree>
    <p:extLst>
      <p:ext uri="{BB962C8B-B14F-4D97-AF65-F5344CB8AC3E}">
        <p14:creationId xmlns:p14="http://schemas.microsoft.com/office/powerpoint/2010/main" val="1579322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B04F-2C43-2189-18AC-CCBF55334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and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4845-26B6-AA41-49E1-3A69BAD0F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90425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Encapsulation:</a:t>
            </a:r>
          </a:p>
          <a:p>
            <a:pPr lvl="1"/>
            <a:r>
              <a:rPr lang="en-US" sz="2000" dirty="0"/>
              <a:t>Definition: The bundling of data and methods that operate on the data into a single unit, with controlled access to the internal state.</a:t>
            </a:r>
          </a:p>
          <a:p>
            <a:pPr lvl="1"/>
            <a:r>
              <a:rPr lang="en-US" sz="2000" dirty="0"/>
              <a:t>Purpose: To protect an object’s internal state and expose a controlled interface.</a:t>
            </a:r>
          </a:p>
          <a:p>
            <a:pPr lvl="1"/>
            <a:r>
              <a:rPr lang="en-US" sz="2000" dirty="0"/>
              <a:t>Implementation: Achieved through private and protected members.</a:t>
            </a:r>
          </a:p>
          <a:p>
            <a:r>
              <a:rPr lang="en-US" sz="2400" dirty="0"/>
              <a:t>Abstraction:</a:t>
            </a:r>
          </a:p>
          <a:p>
            <a:pPr lvl="1"/>
            <a:r>
              <a:rPr lang="en-US" sz="2000" dirty="0"/>
              <a:t>Definition: The concept of hiding complex implementation details and showing only the essential features of an object.</a:t>
            </a:r>
          </a:p>
          <a:p>
            <a:pPr lvl="1"/>
            <a:r>
              <a:rPr lang="en-US" sz="2000" dirty="0"/>
              <a:t>Purpose: To simplify interaction with objects by focusing on high-level operations rather than implementation details.</a:t>
            </a:r>
          </a:p>
          <a:p>
            <a:pPr lvl="1"/>
            <a:r>
              <a:rPr lang="en-US" sz="2000" dirty="0"/>
              <a:t>Implementation: Achieved through abstract classes and methods, interfaces, and high-level class design.</a:t>
            </a:r>
          </a:p>
        </p:txBody>
      </p:sp>
    </p:spTree>
    <p:extLst>
      <p:ext uri="{BB962C8B-B14F-4D97-AF65-F5344CB8AC3E}">
        <p14:creationId xmlns:p14="http://schemas.microsoft.com/office/powerpoint/2010/main" val="619294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8D511D2-9CF1-40DE-BB88-A5A48A0E8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Yellow question mark">
            <a:extLst>
              <a:ext uri="{FF2B5EF4-FFF2-40B4-BE49-F238E27FC236}">
                <a16:creationId xmlns:a16="http://schemas.microsoft.com/office/drawing/2014/main" id="{5F6E9636-4021-FEA3-3B09-5A59188FA3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0ADCA80-A0B1-4379-94EC-0A1A73BE1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B4D79C-3A0E-4CB5-9A3D-BB816FD52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839C3D0-536E-4C48-A1C1-D9B718A84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AFA873D4-B22E-D8E9-52A4-145B1E077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2142067"/>
            <a:ext cx="3412067" cy="297180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539C577-D521-0890-3284-C104AC311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/>
          </a:bodyPr>
          <a:lstStyle/>
          <a:p>
            <a:endParaRPr lang="en-US">
              <a:solidFill>
                <a:srgbClr val="EC94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25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4DE7-E974-592F-C666-2967EA717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B2DAC-77BE-F458-8806-F3C06AA07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Textbook: Job ready Python</a:t>
            </a:r>
          </a:p>
          <a:p>
            <a:r>
              <a:rPr lang="en-US" sz="2400" dirty="0" err="1"/>
              <a:t>Geeksforgeeks</a:t>
            </a:r>
            <a:endParaRPr lang="en-US" sz="2400" dirty="0"/>
          </a:p>
          <a:p>
            <a:r>
              <a:rPr lang="en-US" sz="2400" dirty="0"/>
              <a:t>Our beloved Stack Ove</a:t>
            </a:r>
          </a:p>
          <a:p>
            <a:r>
              <a:rPr lang="en-US" sz="2400" dirty="0"/>
              <a:t>https://</a:t>
            </a:r>
            <a:r>
              <a:rPr lang="en-US" sz="2400" dirty="0" err="1"/>
              <a:t>peps.python.org</a:t>
            </a:r>
            <a:r>
              <a:rPr lang="en-US" sz="2400" dirty="0"/>
              <a:t>/pep-0008/#naming-conventions</a:t>
            </a:r>
          </a:p>
        </p:txBody>
      </p:sp>
    </p:spTree>
    <p:extLst>
      <p:ext uri="{BB962C8B-B14F-4D97-AF65-F5344CB8AC3E}">
        <p14:creationId xmlns:p14="http://schemas.microsoft.com/office/powerpoint/2010/main" val="110842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1306D-EBAC-F37E-403B-CE9FAB78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Basic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7761E-A061-67FF-208E-C8AAAE652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Classes are a type of object with a state and behavior. </a:t>
            </a:r>
          </a:p>
          <a:p>
            <a:r>
              <a:rPr lang="en-US" sz="2400" dirty="0"/>
              <a:t>Objects is an instance of a class. </a:t>
            </a:r>
          </a:p>
          <a:p>
            <a:r>
              <a:rPr lang="en-US" sz="2400" dirty="0"/>
              <a:t>Attributes define a property of an object.</a:t>
            </a:r>
          </a:p>
          <a:p>
            <a:r>
              <a:rPr lang="en-US" sz="2400" dirty="0"/>
              <a:t>Methods define what an object can do. </a:t>
            </a:r>
          </a:p>
        </p:txBody>
      </p:sp>
    </p:spTree>
    <p:extLst>
      <p:ext uri="{BB962C8B-B14F-4D97-AF65-F5344CB8AC3E}">
        <p14:creationId xmlns:p14="http://schemas.microsoft.com/office/powerpoint/2010/main" val="225703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C064-FCDF-6AAE-A65F-71B44157D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 principles of Object-Oriented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1B9B9-2FD4-85D5-0F85-69D8D6391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Encapsulation: Bundling data (attributes) and methods (functions) that operate on the data into a single unit (class).</a:t>
            </a:r>
          </a:p>
          <a:p>
            <a:r>
              <a:rPr lang="en-US" sz="2400" dirty="0"/>
              <a:t>Abstraction: Hiding complex implementation details and providing a simplified interface.</a:t>
            </a:r>
          </a:p>
          <a:p>
            <a:r>
              <a:rPr lang="en-US" sz="2400" dirty="0"/>
              <a:t>Inheritance: Allowing a class to inherit attributes and methods from another class, promoting code reuse.</a:t>
            </a:r>
          </a:p>
          <a:p>
            <a:r>
              <a:rPr lang="en-US" sz="2400" dirty="0"/>
              <a:t>Polymorphism: Using a single interface to represent different data types or objects.</a:t>
            </a:r>
          </a:p>
        </p:txBody>
      </p:sp>
    </p:spTree>
    <p:extLst>
      <p:ext uri="{BB962C8B-B14F-4D97-AF65-F5344CB8AC3E}">
        <p14:creationId xmlns:p14="http://schemas.microsoft.com/office/powerpoint/2010/main" val="3955949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050B-C4EB-108F-676D-EC342233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pic>
        <p:nvPicPr>
          <p:cNvPr id="5" name="Content Placeholder 4" descr="A blue and white capsule with white and yellow balls inside&#10;&#10;Description automatically generated">
            <a:extLst>
              <a:ext uri="{FF2B5EF4-FFF2-40B4-BE49-F238E27FC236}">
                <a16:creationId xmlns:a16="http://schemas.microsoft.com/office/drawing/2014/main" id="{0050FA3D-3A38-222A-908B-DC1BE8E5C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1760" y="2181225"/>
            <a:ext cx="7028480" cy="36782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01F565-B22B-3C2D-5E4F-2E1F6F689B66}"/>
              </a:ext>
            </a:extLst>
          </p:cNvPr>
          <p:cNvSpPr txBox="1"/>
          <p:nvPr/>
        </p:nvSpPr>
        <p:spPr>
          <a:xfrm>
            <a:off x="4955318" y="5943600"/>
            <a:ext cx="2278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Picture from the internet</a:t>
            </a:r>
          </a:p>
        </p:txBody>
      </p:sp>
    </p:spTree>
    <p:extLst>
      <p:ext uri="{BB962C8B-B14F-4D97-AF65-F5344CB8AC3E}">
        <p14:creationId xmlns:p14="http://schemas.microsoft.com/office/powerpoint/2010/main" val="1063188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63BB-7DFC-97D5-E80E-C334A9611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85360-4953-572F-2B64-0BD044879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class Person: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#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method or constructor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def _ _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_ _(self, name):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self.name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name #name is an instance attribute.</a:t>
            </a:r>
          </a:p>
        </p:txBody>
      </p:sp>
    </p:spTree>
    <p:extLst>
      <p:ext uri="{BB962C8B-B14F-4D97-AF65-F5344CB8AC3E}">
        <p14:creationId xmlns:p14="http://schemas.microsoft.com/office/powerpoint/2010/main" val="233289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E569-155B-73A5-794D-7EFAFE0B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32DC4-EEC3-A8FE-FFDD-A1F5C538B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499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Encapsulation in Python is implemented using access specifiers to control access to class members:</a:t>
            </a:r>
          </a:p>
          <a:p>
            <a:r>
              <a:rPr lang="en-US" sz="2400" dirty="0"/>
              <a:t>Public Members: By default, attributes and methods are public and can be accessed from outside the class.</a:t>
            </a:r>
          </a:p>
          <a:p>
            <a:r>
              <a:rPr lang="en-US" sz="2400" dirty="0"/>
              <a:t>Protected Members: Use a single underscore (_) prefix to indicate that an attribute or method is intended for internal use within the class and its subclasses.</a:t>
            </a:r>
          </a:p>
          <a:p>
            <a:r>
              <a:rPr lang="en-US" sz="2400" dirty="0"/>
              <a:t>Private Members: Use double underscores (__) prefix to make an attribute or method private. This leads to name mangling, making it more challenging to access from outside the class.</a:t>
            </a:r>
          </a:p>
          <a:p>
            <a:pPr marL="0" indent="0">
              <a:buNone/>
            </a:pPr>
            <a:r>
              <a:rPr lang="en-US" sz="2400" dirty="0"/>
              <a:t>Python </a:t>
            </a:r>
            <a:r>
              <a:rPr lang="en-US" sz="2400" b="1" dirty="0"/>
              <a:t>does not</a:t>
            </a:r>
            <a:r>
              <a:rPr lang="en-US" sz="2400" dirty="0"/>
              <a:t> enforce strict access control. It only uses name mangling to make the access more difficult.</a:t>
            </a:r>
          </a:p>
        </p:txBody>
      </p:sp>
    </p:spTree>
    <p:extLst>
      <p:ext uri="{BB962C8B-B14F-4D97-AF65-F5344CB8AC3E}">
        <p14:creationId xmlns:p14="http://schemas.microsoft.com/office/powerpoint/2010/main" val="36304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155D1-041B-7BB8-2414-F8C57B0B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F38E9-A751-0884-373B-945C186E9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2902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class Person: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species = "Homo Sapiens"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_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last_id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#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method or constructor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def __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__(self, name):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self._name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name   #name is an instance attribute.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self.__ID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Person._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last_id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+ 1 #private ID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Person._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last_id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self.__ID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kris = Person("Christian Alex")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 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kris.species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 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kris._name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 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kris.__ID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8900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3100-D8EB-DD50-AC1C-4E9D43D9B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209F0-F987-92B1-569E-0A3B4F2E7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Instance Attributes / Variables </a:t>
            </a:r>
          </a:p>
          <a:p>
            <a:r>
              <a:rPr lang="en-US" sz="2400" dirty="0"/>
              <a:t>Class Attributes / Variables</a:t>
            </a:r>
          </a:p>
        </p:txBody>
      </p:sp>
    </p:spTree>
    <p:extLst>
      <p:ext uri="{BB962C8B-B14F-4D97-AF65-F5344CB8AC3E}">
        <p14:creationId xmlns:p14="http://schemas.microsoft.com/office/powerpoint/2010/main" val="2925537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4DCE1-0070-1D17-5707-B9C36CB8C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385D8-DC35-818C-C7C9-1179F1DAE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class Person: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 species = “Homo Sapiens”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#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method or constructor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def _ _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_ _(self, name):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self.name = name #name is an instance attribute.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834336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119</TotalTime>
  <Words>791</Words>
  <Application>Microsoft Office PowerPoint</Application>
  <PresentationFormat>Widescreen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Consolas</vt:lpstr>
      <vt:lpstr>Gill Sans MT</vt:lpstr>
      <vt:lpstr>Wingdings 2</vt:lpstr>
      <vt:lpstr>Dividend</vt:lpstr>
      <vt:lpstr>Object oriented programming</vt:lpstr>
      <vt:lpstr>Review of Basic Terminologies</vt:lpstr>
      <vt:lpstr>4 principles of Object-Oriented Programming</vt:lpstr>
      <vt:lpstr>Encapsulation</vt:lpstr>
      <vt:lpstr>Example of Class</vt:lpstr>
      <vt:lpstr>Encapsulation in Python</vt:lpstr>
      <vt:lpstr>Example</vt:lpstr>
      <vt:lpstr>Scope Of Variables</vt:lpstr>
      <vt:lpstr>Example</vt:lpstr>
      <vt:lpstr>Different Methods</vt:lpstr>
      <vt:lpstr>Methods</vt:lpstr>
      <vt:lpstr>Example</vt:lpstr>
      <vt:lpstr>Why Encapsulation</vt:lpstr>
      <vt:lpstr>Encapsulation and Abstraction</vt:lpstr>
      <vt:lpstr>Questions?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Stanley Makalew</dc:creator>
  <cp:lastModifiedBy>Stanley Makalew</cp:lastModifiedBy>
  <cp:revision>1</cp:revision>
  <dcterms:created xsi:type="dcterms:W3CDTF">2024-08-14T13:36:16Z</dcterms:created>
  <dcterms:modified xsi:type="dcterms:W3CDTF">2024-08-15T02:05:23Z</dcterms:modified>
</cp:coreProperties>
</file>