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2"/>
  </p:notesMasterIdLst>
  <p:sldIdLst>
    <p:sldId id="324" r:id="rId3"/>
    <p:sldId id="285" r:id="rId4"/>
    <p:sldId id="321" r:id="rId5"/>
    <p:sldId id="351" r:id="rId6"/>
    <p:sldId id="352" r:id="rId7"/>
    <p:sldId id="340" r:id="rId8"/>
    <p:sldId id="354" r:id="rId9"/>
    <p:sldId id="355" r:id="rId10"/>
    <p:sldId id="356" r:id="rId11"/>
    <p:sldId id="357" r:id="rId12"/>
    <p:sldId id="342" r:id="rId13"/>
    <p:sldId id="343" r:id="rId14"/>
    <p:sldId id="346" r:id="rId15"/>
    <p:sldId id="348" r:id="rId16"/>
    <p:sldId id="347" r:id="rId17"/>
    <p:sldId id="350" r:id="rId18"/>
    <p:sldId id="358" r:id="rId19"/>
    <p:sldId id="359" r:id="rId20"/>
    <p:sldId id="30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25" userDrawn="1">
          <p15:clr>
            <a:srgbClr val="A4A3A4"/>
          </p15:clr>
        </p15:guide>
        <p15:guide id="6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83C"/>
    <a:srgbClr val="F9F9F8"/>
    <a:srgbClr val="4AA898"/>
    <a:srgbClr val="66BAAB"/>
    <a:srgbClr val="7AC0B5"/>
    <a:srgbClr val="FFA52D"/>
    <a:srgbClr val="FF8C15"/>
    <a:srgbClr val="FE9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7FAF3-7A64-4473-A166-3BABACF39097}" v="203" dt="2024-12-22T04:53:38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7" autoAdjust="0"/>
    <p:restoredTop sz="94637" autoAdjust="0"/>
  </p:normalViewPr>
  <p:slideViewPr>
    <p:cSldViewPr snapToGrid="0" showGuides="1">
      <p:cViewPr varScale="1">
        <p:scale>
          <a:sx n="72" d="100"/>
          <a:sy n="72" d="100"/>
        </p:scale>
        <p:origin x="246" y="60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墨 宋" userId="8cd3c361df9bb4cc" providerId="LiveId" clId="{A5D7FAF3-7A64-4473-A166-3BABACF39097}"/>
    <pc:docChg chg="undo redo custSel addSld delSld modSld sldOrd">
      <pc:chgData name="子墨 宋" userId="8cd3c361df9bb4cc" providerId="LiveId" clId="{A5D7FAF3-7A64-4473-A166-3BABACF39097}" dt="2024-12-22T04:54:05.545" v="1454" actId="47"/>
      <pc:docMkLst>
        <pc:docMk/>
      </pc:docMkLst>
      <pc:sldChg chg="del">
        <pc:chgData name="子墨 宋" userId="8cd3c361df9bb4cc" providerId="LiveId" clId="{A5D7FAF3-7A64-4473-A166-3BABACF39097}" dt="2024-12-22T03:52:58.252" v="300" actId="47"/>
        <pc:sldMkLst>
          <pc:docMk/>
          <pc:sldMk cId="0" sldId="281"/>
        </pc:sldMkLst>
      </pc:sldChg>
      <pc:sldChg chg="del">
        <pc:chgData name="子墨 宋" userId="8cd3c361df9bb4cc" providerId="LiveId" clId="{A5D7FAF3-7A64-4473-A166-3BABACF39097}" dt="2024-12-22T03:53:03.094" v="306" actId="47"/>
        <pc:sldMkLst>
          <pc:docMk/>
          <pc:sldMk cId="1656373836" sldId="283"/>
        </pc:sldMkLst>
      </pc:sldChg>
      <pc:sldChg chg="del">
        <pc:chgData name="子墨 宋" userId="8cd3c361df9bb4cc" providerId="LiveId" clId="{A5D7FAF3-7A64-4473-A166-3BABACF39097}" dt="2024-12-22T04:54:05.545" v="1454" actId="47"/>
        <pc:sldMkLst>
          <pc:docMk/>
          <pc:sldMk cId="44117443" sldId="284"/>
        </pc:sldMkLst>
      </pc:sldChg>
      <pc:sldChg chg="modSp mod">
        <pc:chgData name="子墨 宋" userId="8cd3c361df9bb4cc" providerId="LiveId" clId="{A5D7FAF3-7A64-4473-A166-3BABACF39097}" dt="2024-12-22T03:49:50.110" v="227"/>
        <pc:sldMkLst>
          <pc:docMk/>
          <pc:sldMk cId="0" sldId="285"/>
        </pc:sldMkLst>
        <pc:spChg chg="mod">
          <ac:chgData name="子墨 宋" userId="8cd3c361df9bb4cc" providerId="LiveId" clId="{A5D7FAF3-7A64-4473-A166-3BABACF39097}" dt="2024-12-22T03:49:50.110" v="227"/>
          <ac:spMkLst>
            <pc:docMk/>
            <pc:sldMk cId="0" sldId="285"/>
            <ac:spMk id="15" creationId="{00000000-0000-0000-0000-000000000000}"/>
          </ac:spMkLst>
        </pc:spChg>
        <pc:grpChg chg="mod">
          <ac:chgData name="子墨 宋" userId="8cd3c361df9bb4cc" providerId="LiveId" clId="{A5D7FAF3-7A64-4473-A166-3BABACF39097}" dt="2024-12-22T03:49:22.346" v="219" actId="1076"/>
          <ac:grpSpMkLst>
            <pc:docMk/>
            <pc:sldMk cId="0" sldId="285"/>
            <ac:grpSpMk id="4" creationId="{00000000-0000-0000-0000-000000000000}"/>
          </ac:grpSpMkLst>
        </pc:grpChg>
        <pc:picChg chg="mod">
          <ac:chgData name="子墨 宋" userId="8cd3c361df9bb4cc" providerId="LiveId" clId="{A5D7FAF3-7A64-4473-A166-3BABACF39097}" dt="2024-12-22T03:47:37.219" v="212" actId="1076"/>
          <ac:picMkLst>
            <pc:docMk/>
            <pc:sldMk cId="0" sldId="285"/>
            <ac:picMk id="9" creationId="{00000000-0000-0000-0000-000000000000}"/>
          </ac:picMkLst>
        </pc:picChg>
      </pc:sldChg>
      <pc:sldChg chg="del">
        <pc:chgData name="子墨 宋" userId="8cd3c361df9bb4cc" providerId="LiveId" clId="{A5D7FAF3-7A64-4473-A166-3BABACF39097}" dt="2024-12-22T03:52:44.866" v="297" actId="47"/>
        <pc:sldMkLst>
          <pc:docMk/>
          <pc:sldMk cId="0" sldId="287"/>
        </pc:sldMkLst>
      </pc:sldChg>
      <pc:sldChg chg="del">
        <pc:chgData name="子墨 宋" userId="8cd3c361df9bb4cc" providerId="LiveId" clId="{A5D7FAF3-7A64-4473-A166-3BABACF39097}" dt="2024-12-22T03:53:01.064" v="303" actId="47"/>
        <pc:sldMkLst>
          <pc:docMk/>
          <pc:sldMk cId="0" sldId="289"/>
        </pc:sldMkLst>
      </pc:sldChg>
      <pc:sldChg chg="del">
        <pc:chgData name="子墨 宋" userId="8cd3c361df9bb4cc" providerId="LiveId" clId="{A5D7FAF3-7A64-4473-A166-3BABACF39097}" dt="2024-12-22T03:53:01.900" v="305" actId="47"/>
        <pc:sldMkLst>
          <pc:docMk/>
          <pc:sldMk cId="0" sldId="290"/>
        </pc:sldMkLst>
      </pc:sldChg>
      <pc:sldChg chg="del">
        <pc:chgData name="子墨 宋" userId="8cd3c361df9bb4cc" providerId="LiveId" clId="{A5D7FAF3-7A64-4473-A166-3BABACF39097}" dt="2024-12-22T03:53:01.410" v="304" actId="47"/>
        <pc:sldMkLst>
          <pc:docMk/>
          <pc:sldMk cId="0" sldId="295"/>
        </pc:sldMkLst>
      </pc:sldChg>
      <pc:sldChg chg="del">
        <pc:chgData name="子墨 宋" userId="8cd3c361df9bb4cc" providerId="LiveId" clId="{A5D7FAF3-7A64-4473-A166-3BABACF39097}" dt="2024-12-22T03:52:43.964" v="296" actId="47"/>
        <pc:sldMkLst>
          <pc:docMk/>
          <pc:sldMk cId="0" sldId="306"/>
        </pc:sldMkLst>
      </pc:sldChg>
      <pc:sldChg chg="ord">
        <pc:chgData name="子墨 宋" userId="8cd3c361df9bb4cc" providerId="LiveId" clId="{A5D7FAF3-7A64-4473-A166-3BABACF39097}" dt="2024-12-22T03:51:50.110" v="295"/>
        <pc:sldMkLst>
          <pc:docMk/>
          <pc:sldMk cId="3939492449" sldId="308"/>
        </pc:sldMkLst>
      </pc:sldChg>
      <pc:sldChg chg="del">
        <pc:chgData name="子墨 宋" userId="8cd3c361df9bb4cc" providerId="LiveId" clId="{A5D7FAF3-7A64-4473-A166-3BABACF39097}" dt="2024-12-22T04:54:05.165" v="1453" actId="47"/>
        <pc:sldMkLst>
          <pc:docMk/>
          <pc:sldMk cId="2801380816" sldId="311"/>
        </pc:sldMkLst>
      </pc:sldChg>
      <pc:sldChg chg="del">
        <pc:chgData name="子墨 宋" userId="8cd3c361df9bb4cc" providerId="LiveId" clId="{A5D7FAF3-7A64-4473-A166-3BABACF39097}" dt="2024-12-22T04:54:04.864" v="1452" actId="47"/>
        <pc:sldMkLst>
          <pc:docMk/>
          <pc:sldMk cId="276896922" sldId="317"/>
        </pc:sldMkLst>
      </pc:sldChg>
      <pc:sldChg chg="del">
        <pc:chgData name="子墨 宋" userId="8cd3c361df9bb4cc" providerId="LiveId" clId="{A5D7FAF3-7A64-4473-A166-3BABACF39097}" dt="2024-12-22T04:54:04.673" v="1450" actId="47"/>
        <pc:sldMkLst>
          <pc:docMk/>
          <pc:sldMk cId="2358455267" sldId="318"/>
        </pc:sldMkLst>
      </pc:sldChg>
      <pc:sldChg chg="del">
        <pc:chgData name="子墨 宋" userId="8cd3c361df9bb4cc" providerId="LiveId" clId="{A5D7FAF3-7A64-4473-A166-3BABACF39097}" dt="2024-12-22T04:54:04.768" v="1451" actId="47"/>
        <pc:sldMkLst>
          <pc:docMk/>
          <pc:sldMk cId="2498881127" sldId="319"/>
        </pc:sldMkLst>
      </pc:sldChg>
      <pc:sldChg chg="modSp mod">
        <pc:chgData name="子墨 宋" userId="8cd3c361df9bb4cc" providerId="LiveId" clId="{A5D7FAF3-7A64-4473-A166-3BABACF39097}" dt="2024-12-22T03:50:31.390" v="234" actId="1076"/>
        <pc:sldMkLst>
          <pc:docMk/>
          <pc:sldMk cId="0" sldId="321"/>
        </pc:sldMkLst>
        <pc:spChg chg="mod">
          <ac:chgData name="子墨 宋" userId="8cd3c361df9bb4cc" providerId="LiveId" clId="{A5D7FAF3-7A64-4473-A166-3BABACF39097}" dt="2024-12-22T03:50:31.390" v="234" actId="1076"/>
          <ac:spMkLst>
            <pc:docMk/>
            <pc:sldMk cId="0" sldId="321"/>
            <ac:spMk id="13" creationId="{00000000-0000-0000-0000-000000000000}"/>
          </ac:spMkLst>
        </pc:spChg>
        <pc:picChg chg="mod">
          <ac:chgData name="子墨 宋" userId="8cd3c361df9bb4cc" providerId="LiveId" clId="{A5D7FAF3-7A64-4473-A166-3BABACF39097}" dt="2024-12-22T03:50:25.010" v="233" actId="1076"/>
          <ac:picMkLst>
            <pc:docMk/>
            <pc:sldMk cId="0" sldId="321"/>
            <ac:picMk id="5" creationId="{00000000-0000-0000-0000-000000000000}"/>
          </ac:picMkLst>
        </pc:picChg>
      </pc:sldChg>
      <pc:sldChg chg="del">
        <pc:chgData name="子墨 宋" userId="8cd3c361df9bb4cc" providerId="LiveId" clId="{A5D7FAF3-7A64-4473-A166-3BABACF39097}" dt="2024-12-22T03:52:57.333" v="299" actId="47"/>
        <pc:sldMkLst>
          <pc:docMk/>
          <pc:sldMk cId="0" sldId="322"/>
        </pc:sldMkLst>
      </pc:sldChg>
      <pc:sldChg chg="addSp modSp mod">
        <pc:chgData name="子墨 宋" userId="8cd3c361df9bb4cc" providerId="LiveId" clId="{A5D7FAF3-7A64-4473-A166-3BABACF39097}" dt="2024-12-22T03:48:31.485" v="216" actId="1076"/>
        <pc:sldMkLst>
          <pc:docMk/>
          <pc:sldMk cId="0" sldId="324"/>
        </pc:sldMkLst>
        <pc:spChg chg="add mod">
          <ac:chgData name="子墨 宋" userId="8cd3c361df9bb4cc" providerId="LiveId" clId="{A5D7FAF3-7A64-4473-A166-3BABACF39097}" dt="2024-12-22T03:47:56.935" v="214" actId="1076"/>
          <ac:spMkLst>
            <pc:docMk/>
            <pc:sldMk cId="0" sldId="324"/>
            <ac:spMk id="3" creationId="{1652323D-2379-D269-1D3A-CEA5EFFBDA6C}"/>
          </ac:spMkLst>
        </pc:spChg>
        <pc:spChg chg="mod">
          <ac:chgData name="子墨 宋" userId="8cd3c361df9bb4cc" providerId="LiveId" clId="{A5D7FAF3-7A64-4473-A166-3BABACF39097}" dt="2024-12-22T03:48:31.485" v="216" actId="1076"/>
          <ac:spMkLst>
            <pc:docMk/>
            <pc:sldMk cId="0" sldId="324"/>
            <ac:spMk id="4" creationId="{00000000-0000-0000-0000-000000000000}"/>
          </ac:spMkLst>
        </pc:spChg>
      </pc:sldChg>
      <pc:sldChg chg="del">
        <pc:chgData name="子墨 宋" userId="8cd3c361df9bb4cc" providerId="LiveId" clId="{A5D7FAF3-7A64-4473-A166-3BABACF39097}" dt="2024-12-22T03:52:59.140" v="301" actId="47"/>
        <pc:sldMkLst>
          <pc:docMk/>
          <pc:sldMk cId="0" sldId="325"/>
        </pc:sldMkLst>
      </pc:sldChg>
      <pc:sldChg chg="del">
        <pc:chgData name="子墨 宋" userId="8cd3c361df9bb4cc" providerId="LiveId" clId="{A5D7FAF3-7A64-4473-A166-3BABACF39097}" dt="2024-12-22T03:53:00.742" v="302" actId="47"/>
        <pc:sldMkLst>
          <pc:docMk/>
          <pc:sldMk cId="0" sldId="326"/>
        </pc:sldMkLst>
      </pc:sldChg>
      <pc:sldChg chg="del">
        <pc:chgData name="子墨 宋" userId="8cd3c361df9bb4cc" providerId="LiveId" clId="{A5D7FAF3-7A64-4473-A166-3BABACF39097}" dt="2024-12-22T04:54:04.530" v="1449" actId="47"/>
        <pc:sldMkLst>
          <pc:docMk/>
          <pc:sldMk cId="0" sldId="327"/>
        </pc:sldMkLst>
      </pc:sldChg>
      <pc:sldChg chg="del">
        <pc:chgData name="子墨 宋" userId="8cd3c361df9bb4cc" providerId="LiveId" clId="{A5D7FAF3-7A64-4473-A166-3BABACF39097}" dt="2024-12-22T04:54:04.340" v="1448" actId="47"/>
        <pc:sldMkLst>
          <pc:docMk/>
          <pc:sldMk cId="0" sldId="328"/>
        </pc:sldMkLst>
      </pc:sldChg>
      <pc:sldChg chg="del">
        <pc:chgData name="子墨 宋" userId="8cd3c361df9bb4cc" providerId="LiveId" clId="{A5D7FAF3-7A64-4473-A166-3BABACF39097}" dt="2024-12-22T03:45:49.450" v="154" actId="47"/>
        <pc:sldMkLst>
          <pc:docMk/>
          <pc:sldMk cId="2860889180" sldId="332"/>
        </pc:sldMkLst>
      </pc:sldChg>
      <pc:sldChg chg="del">
        <pc:chgData name="子墨 宋" userId="8cd3c361df9bb4cc" providerId="LiveId" clId="{A5D7FAF3-7A64-4473-A166-3BABACF39097}" dt="2024-12-22T03:45:47.074" v="153" actId="47"/>
        <pc:sldMkLst>
          <pc:docMk/>
          <pc:sldMk cId="608828365" sldId="333"/>
        </pc:sldMkLst>
      </pc:sldChg>
      <pc:sldChg chg="del">
        <pc:chgData name="子墨 宋" userId="8cd3c361df9bb4cc" providerId="LiveId" clId="{A5D7FAF3-7A64-4473-A166-3BABACF39097}" dt="2024-12-22T03:52:46.499" v="298" actId="47"/>
        <pc:sldMkLst>
          <pc:docMk/>
          <pc:sldMk cId="825603428" sldId="334"/>
        </pc:sldMkLst>
      </pc:sldChg>
      <pc:sldChg chg="del">
        <pc:chgData name="子墨 宋" userId="8cd3c361df9bb4cc" providerId="LiveId" clId="{A5D7FAF3-7A64-4473-A166-3BABACF39097}" dt="2024-12-22T04:54:04.232" v="1447" actId="47"/>
        <pc:sldMkLst>
          <pc:docMk/>
          <pc:sldMk cId="0" sldId="336"/>
        </pc:sldMkLst>
      </pc:sldChg>
      <pc:sldChg chg="del">
        <pc:chgData name="子墨 宋" userId="8cd3c361df9bb4cc" providerId="LiveId" clId="{A5D7FAF3-7A64-4473-A166-3BABACF39097}" dt="2024-12-22T04:54:04.071" v="1446" actId="47"/>
        <pc:sldMkLst>
          <pc:docMk/>
          <pc:sldMk cId="0" sldId="337"/>
        </pc:sldMkLst>
      </pc:sldChg>
      <pc:sldChg chg="del">
        <pc:chgData name="子墨 宋" userId="8cd3c361df9bb4cc" providerId="LiveId" clId="{A5D7FAF3-7A64-4473-A166-3BABACF39097}" dt="2024-12-22T04:54:03.946" v="1445" actId="47"/>
        <pc:sldMkLst>
          <pc:docMk/>
          <pc:sldMk cId="0" sldId="338"/>
        </pc:sldMkLst>
      </pc:sldChg>
      <pc:sldChg chg="del">
        <pc:chgData name="子墨 宋" userId="8cd3c361df9bb4cc" providerId="LiveId" clId="{A5D7FAF3-7A64-4473-A166-3BABACF39097}" dt="2024-12-22T04:54:03.771" v="1444" actId="47"/>
        <pc:sldMkLst>
          <pc:docMk/>
          <pc:sldMk cId="0" sldId="339"/>
        </pc:sldMkLst>
      </pc:sldChg>
      <pc:sldChg chg="modSp add mod">
        <pc:chgData name="子墨 宋" userId="8cd3c361df9bb4cc" providerId="LiveId" clId="{A5D7FAF3-7A64-4473-A166-3BABACF39097}" dt="2024-12-22T03:50:55.230" v="275"/>
        <pc:sldMkLst>
          <pc:docMk/>
          <pc:sldMk cId="3590560166" sldId="340"/>
        </pc:sldMkLst>
        <pc:spChg chg="mod">
          <ac:chgData name="子墨 宋" userId="8cd3c361df9bb4cc" providerId="LiveId" clId="{A5D7FAF3-7A64-4473-A166-3BABACF39097}" dt="2024-12-22T03:50:55.230" v="275"/>
          <ac:spMkLst>
            <pc:docMk/>
            <pc:sldMk cId="3590560166" sldId="340"/>
            <ac:spMk id="13" creationId="{7E6396B0-BE56-CA3C-13A9-60920D8E6A9B}"/>
          </ac:spMkLst>
        </pc:spChg>
      </pc:sldChg>
      <pc:sldChg chg="modSp add mod">
        <pc:chgData name="子墨 宋" userId="8cd3c361df9bb4cc" providerId="LiveId" clId="{A5D7FAF3-7A64-4473-A166-3BABACF39097}" dt="2024-12-22T03:51:16.581" v="286" actId="14100"/>
        <pc:sldMkLst>
          <pc:docMk/>
          <pc:sldMk cId="2800516114" sldId="341"/>
        </pc:sldMkLst>
        <pc:spChg chg="mod">
          <ac:chgData name="子墨 宋" userId="8cd3c361df9bb4cc" providerId="LiveId" clId="{A5D7FAF3-7A64-4473-A166-3BABACF39097}" dt="2024-12-22T03:51:16.581" v="286" actId="14100"/>
          <ac:spMkLst>
            <pc:docMk/>
            <pc:sldMk cId="2800516114" sldId="341"/>
            <ac:spMk id="13" creationId="{1306F8CE-6FCE-1371-A2CA-422487603CEA}"/>
          </ac:spMkLst>
        </pc:spChg>
      </pc:sldChg>
      <pc:sldChg chg="modSp add mod">
        <pc:chgData name="子墨 宋" userId="8cd3c361df9bb4cc" providerId="LiveId" clId="{A5D7FAF3-7A64-4473-A166-3BABACF39097}" dt="2024-12-22T03:51:38.485" v="293" actId="14100"/>
        <pc:sldMkLst>
          <pc:docMk/>
          <pc:sldMk cId="1033330533" sldId="342"/>
        </pc:sldMkLst>
        <pc:spChg chg="mod">
          <ac:chgData name="子墨 宋" userId="8cd3c361df9bb4cc" providerId="LiveId" clId="{A5D7FAF3-7A64-4473-A166-3BABACF39097}" dt="2024-12-22T03:51:38.485" v="293" actId="14100"/>
          <ac:spMkLst>
            <pc:docMk/>
            <pc:sldMk cId="1033330533" sldId="342"/>
            <ac:spMk id="13" creationId="{D4D94236-D7A1-E699-8F10-55F163EDEC8C}"/>
          </ac:spMkLst>
        </pc:spChg>
      </pc:sldChg>
      <pc:sldChg chg="addSp delSp modSp add mod">
        <pc:chgData name="子墨 宋" userId="8cd3c361df9bb4cc" providerId="LiveId" clId="{A5D7FAF3-7A64-4473-A166-3BABACF39097}" dt="2024-12-22T04:15:17.951" v="545"/>
        <pc:sldMkLst>
          <pc:docMk/>
          <pc:sldMk cId="246494535" sldId="343"/>
        </pc:sldMkLst>
        <pc:spChg chg="mod">
          <ac:chgData name="子墨 宋" userId="8cd3c361df9bb4cc" providerId="LiveId" clId="{A5D7FAF3-7A64-4473-A166-3BABACF39097}" dt="2024-12-22T04:15:17.951" v="545"/>
          <ac:spMkLst>
            <pc:docMk/>
            <pc:sldMk cId="246494535" sldId="343"/>
            <ac:spMk id="5" creationId="{98DE906C-6152-1955-7A4E-F3021E152BF9}"/>
          </ac:spMkLst>
        </pc:spChg>
        <pc:spChg chg="mod">
          <ac:chgData name="子墨 宋" userId="8cd3c361df9bb4cc" providerId="LiveId" clId="{A5D7FAF3-7A64-4473-A166-3BABACF39097}" dt="2024-12-22T03:53:31.904" v="338" actId="20577"/>
          <ac:spMkLst>
            <pc:docMk/>
            <pc:sldMk cId="246494535" sldId="343"/>
            <ac:spMk id="19" creationId="{D335E478-749E-2180-23E4-A195FABFB2CD}"/>
          </ac:spMkLst>
        </pc:spChg>
        <pc:picChg chg="del">
          <ac:chgData name="子墨 宋" userId="8cd3c361df9bb4cc" providerId="LiveId" clId="{A5D7FAF3-7A64-4473-A166-3BABACF39097}" dt="2024-12-22T03:53:33.146" v="339" actId="478"/>
          <ac:picMkLst>
            <pc:docMk/>
            <pc:sldMk cId="246494535" sldId="343"/>
            <ac:picMk id="3" creationId="{31233611-9330-D66C-F35E-929B2E56EC90}"/>
          </ac:picMkLst>
        </pc:picChg>
        <pc:picChg chg="add mod">
          <ac:chgData name="子墨 宋" userId="8cd3c361df9bb4cc" providerId="LiveId" clId="{A5D7FAF3-7A64-4473-A166-3BABACF39097}" dt="2024-12-22T04:11:10.664" v="441" actId="1076"/>
          <ac:picMkLst>
            <pc:docMk/>
            <pc:sldMk cId="246494535" sldId="343"/>
            <ac:picMk id="4" creationId="{7168CF9F-45A6-72E8-EBA4-4C133D2729B8}"/>
          </ac:picMkLst>
        </pc:picChg>
        <pc:picChg chg="del">
          <ac:chgData name="子墨 宋" userId="8cd3c361df9bb4cc" providerId="LiveId" clId="{A5D7FAF3-7A64-4473-A166-3BABACF39097}" dt="2024-12-22T03:53:34.277" v="340" actId="478"/>
          <ac:picMkLst>
            <pc:docMk/>
            <pc:sldMk cId="246494535" sldId="343"/>
            <ac:picMk id="8" creationId="{1B4BD798-DAC2-A580-A3C2-284B9EF27B85}"/>
          </ac:picMkLst>
        </pc:picChg>
      </pc:sldChg>
      <pc:sldChg chg="add del">
        <pc:chgData name="子墨 宋" userId="8cd3c361df9bb4cc" providerId="LiveId" clId="{A5D7FAF3-7A64-4473-A166-3BABACF39097}" dt="2024-12-22T04:53:57.753" v="1443" actId="47"/>
        <pc:sldMkLst>
          <pc:docMk/>
          <pc:sldMk cId="1161348784" sldId="344"/>
        </pc:sldMkLst>
      </pc:sldChg>
      <pc:sldChg chg="add del">
        <pc:chgData name="子墨 宋" userId="8cd3c361df9bb4cc" providerId="LiveId" clId="{A5D7FAF3-7A64-4473-A166-3BABACF39097}" dt="2024-12-22T04:53:55.912" v="1442" actId="47"/>
        <pc:sldMkLst>
          <pc:docMk/>
          <pc:sldMk cId="1185094067" sldId="345"/>
        </pc:sldMkLst>
      </pc:sldChg>
      <pc:sldChg chg="addSp delSp modSp mod">
        <pc:chgData name="子墨 宋" userId="8cd3c361df9bb4cc" providerId="LiveId" clId="{A5D7FAF3-7A64-4473-A166-3BABACF39097}" dt="2024-12-22T04:16:45.659" v="606"/>
        <pc:sldMkLst>
          <pc:docMk/>
          <pc:sldMk cId="1677867884" sldId="346"/>
        </pc:sldMkLst>
        <pc:spChg chg="del">
          <ac:chgData name="子墨 宋" userId="8cd3c361df9bb4cc" providerId="LiveId" clId="{A5D7FAF3-7A64-4473-A166-3BABACF39097}" dt="2024-12-22T04:16:09.126" v="578" actId="478"/>
          <ac:spMkLst>
            <pc:docMk/>
            <pc:sldMk cId="1677867884" sldId="346"/>
            <ac:spMk id="5" creationId="{7C99296F-9EB4-C2F5-23EF-B6558B06803A}"/>
          </ac:spMkLst>
        </pc:spChg>
        <pc:spChg chg="mod">
          <ac:chgData name="子墨 宋" userId="8cd3c361df9bb4cc" providerId="LiveId" clId="{A5D7FAF3-7A64-4473-A166-3BABACF39097}" dt="2024-12-22T04:16:45.659" v="606"/>
          <ac:spMkLst>
            <pc:docMk/>
            <pc:sldMk cId="1677867884" sldId="346"/>
            <ac:spMk id="19" creationId="{5BA55CF8-EDFB-554D-E9AB-22E4604BE6A9}"/>
          </ac:spMkLst>
        </pc:spChg>
        <pc:picChg chg="add mod">
          <ac:chgData name="子墨 宋" userId="8cd3c361df9bb4cc" providerId="LiveId" clId="{A5D7FAF3-7A64-4473-A166-3BABACF39097}" dt="2024-12-22T04:16:15.519" v="581" actId="1076"/>
          <ac:picMkLst>
            <pc:docMk/>
            <pc:sldMk cId="1677867884" sldId="346"/>
            <ac:picMk id="3" creationId="{80C7A232-CB2D-ADC9-403C-D6BA7589B327}"/>
          </ac:picMkLst>
        </pc:picChg>
        <pc:picChg chg="del">
          <ac:chgData name="子墨 宋" userId="8cd3c361df9bb4cc" providerId="LiveId" clId="{A5D7FAF3-7A64-4473-A166-3BABACF39097}" dt="2024-12-22T04:15:51.927" v="577" actId="478"/>
          <ac:picMkLst>
            <pc:docMk/>
            <pc:sldMk cId="1677867884" sldId="346"/>
            <ac:picMk id="4" creationId="{7C6624FB-867F-C75D-FC82-42A448CF10B4}"/>
          </ac:picMkLst>
        </pc:picChg>
      </pc:sldChg>
      <pc:sldChg chg="addSp delSp modSp add mod ord">
        <pc:chgData name="子墨 宋" userId="8cd3c361df9bb4cc" providerId="LiveId" clId="{A5D7FAF3-7A64-4473-A166-3BABACF39097}" dt="2024-12-22T04:27:46.014" v="899" actId="1076"/>
        <pc:sldMkLst>
          <pc:docMk/>
          <pc:sldMk cId="1338135089" sldId="347"/>
        </pc:sldMkLst>
        <pc:spChg chg="mod">
          <ac:chgData name="子墨 宋" userId="8cd3c361df9bb4cc" providerId="LiveId" clId="{A5D7FAF3-7A64-4473-A166-3BABACF39097}" dt="2024-12-22T04:27:42.058" v="898" actId="1076"/>
          <ac:spMkLst>
            <pc:docMk/>
            <pc:sldMk cId="1338135089" sldId="347"/>
            <ac:spMk id="5" creationId="{F5BE276A-5A65-57D6-FC5C-FFFA64250231}"/>
          </ac:spMkLst>
        </pc:spChg>
        <pc:spChg chg="mod">
          <ac:chgData name="子墨 宋" userId="8cd3c361df9bb4cc" providerId="LiveId" clId="{A5D7FAF3-7A64-4473-A166-3BABACF39097}" dt="2024-12-22T04:18:25.211" v="648"/>
          <ac:spMkLst>
            <pc:docMk/>
            <pc:sldMk cId="1338135089" sldId="347"/>
            <ac:spMk id="19" creationId="{6864571D-6F5F-D3B2-5F7D-DDF93AAAE8EF}"/>
          </ac:spMkLst>
        </pc:spChg>
        <pc:picChg chg="add mod">
          <ac:chgData name="子墨 宋" userId="8cd3c361df9bb4cc" providerId="LiveId" clId="{A5D7FAF3-7A64-4473-A166-3BABACF39097}" dt="2024-12-22T04:27:46.014" v="899" actId="1076"/>
          <ac:picMkLst>
            <pc:docMk/>
            <pc:sldMk cId="1338135089" sldId="347"/>
            <ac:picMk id="3" creationId="{4609605E-7934-91A6-98BC-EAE834022417}"/>
          </ac:picMkLst>
        </pc:picChg>
        <pc:picChg chg="del">
          <ac:chgData name="子墨 宋" userId="8cd3c361df9bb4cc" providerId="LiveId" clId="{A5D7FAF3-7A64-4473-A166-3BABACF39097}" dt="2024-12-22T04:18:27.901" v="649" actId="478"/>
          <ac:picMkLst>
            <pc:docMk/>
            <pc:sldMk cId="1338135089" sldId="347"/>
            <ac:picMk id="4" creationId="{4B95A58F-D90E-8F48-7062-A60F9A25F53F}"/>
          </ac:picMkLst>
        </pc:picChg>
      </pc:sldChg>
      <pc:sldChg chg="addSp delSp modSp add mod">
        <pc:chgData name="子墨 宋" userId="8cd3c361df9bb4cc" providerId="LiveId" clId="{A5D7FAF3-7A64-4473-A166-3BABACF39097}" dt="2024-12-22T04:27:26.978" v="894" actId="113"/>
        <pc:sldMkLst>
          <pc:docMk/>
          <pc:sldMk cId="3275291471" sldId="348"/>
        </pc:sldMkLst>
        <pc:spChg chg="mod">
          <ac:chgData name="子墨 宋" userId="8cd3c361df9bb4cc" providerId="LiveId" clId="{A5D7FAF3-7A64-4473-A166-3BABACF39097}" dt="2024-12-22T04:27:26.978" v="894" actId="113"/>
          <ac:spMkLst>
            <pc:docMk/>
            <pc:sldMk cId="3275291471" sldId="348"/>
            <ac:spMk id="5" creationId="{C059DD3D-A285-15C2-0DAA-A45F76356BE5}"/>
          </ac:spMkLst>
        </pc:spChg>
        <pc:spChg chg="add del">
          <ac:chgData name="子墨 宋" userId="8cd3c361df9bb4cc" providerId="LiveId" clId="{A5D7FAF3-7A64-4473-A166-3BABACF39097}" dt="2024-12-22T04:24:45.074" v="806" actId="22"/>
          <ac:spMkLst>
            <pc:docMk/>
            <pc:sldMk cId="3275291471" sldId="348"/>
            <ac:spMk id="10" creationId="{873001BD-ECC6-AC18-AF29-979F55D204EA}"/>
          </ac:spMkLst>
        </pc:spChg>
        <pc:spChg chg="add del mod">
          <ac:chgData name="子墨 宋" userId="8cd3c361df9bb4cc" providerId="LiveId" clId="{A5D7FAF3-7A64-4473-A166-3BABACF39097}" dt="2024-12-22T04:26:37.641" v="834" actId="478"/>
          <ac:spMkLst>
            <pc:docMk/>
            <pc:sldMk cId="3275291471" sldId="348"/>
            <ac:spMk id="12" creationId="{0C731582-181C-80D6-D78D-758D73E9445B}"/>
          </ac:spMkLst>
        </pc:spChg>
        <pc:picChg chg="del">
          <ac:chgData name="子墨 宋" userId="8cd3c361df9bb4cc" providerId="LiveId" clId="{A5D7FAF3-7A64-4473-A166-3BABACF39097}" dt="2024-12-22T04:19:31.495" v="654" actId="478"/>
          <ac:picMkLst>
            <pc:docMk/>
            <pc:sldMk cId="3275291471" sldId="348"/>
            <ac:picMk id="3" creationId="{8C8F6D98-382E-17A0-D6AF-244C93AD03D9}"/>
          </ac:picMkLst>
        </pc:picChg>
        <pc:picChg chg="add mod">
          <ac:chgData name="子墨 宋" userId="8cd3c361df9bb4cc" providerId="LiveId" clId="{A5D7FAF3-7A64-4473-A166-3BABACF39097}" dt="2024-12-22T04:24:01.094" v="795" actId="1076"/>
          <ac:picMkLst>
            <pc:docMk/>
            <pc:sldMk cId="3275291471" sldId="348"/>
            <ac:picMk id="4" creationId="{7F50207A-4925-0F3F-7416-49B58D995FA1}"/>
          </ac:picMkLst>
        </pc:picChg>
        <pc:picChg chg="add mod">
          <ac:chgData name="子墨 宋" userId="8cd3c361df9bb4cc" providerId="LiveId" clId="{A5D7FAF3-7A64-4473-A166-3BABACF39097}" dt="2024-12-22T04:26:42.881" v="835" actId="1076"/>
          <ac:picMkLst>
            <pc:docMk/>
            <pc:sldMk cId="3275291471" sldId="348"/>
            <ac:picMk id="8" creationId="{E8485FD4-C97A-1786-27A4-791E620DDDDA}"/>
          </ac:picMkLst>
        </pc:picChg>
      </pc:sldChg>
      <pc:sldChg chg="delSp modSp add del mod">
        <pc:chgData name="子墨 宋" userId="8cd3c361df9bb4cc" providerId="LiveId" clId="{A5D7FAF3-7A64-4473-A166-3BABACF39097}" dt="2024-12-22T04:28:37.478" v="927" actId="47"/>
        <pc:sldMkLst>
          <pc:docMk/>
          <pc:sldMk cId="2597610456" sldId="349"/>
        </pc:sldMkLst>
        <pc:spChg chg="mod">
          <ac:chgData name="子墨 宋" userId="8cd3c361df9bb4cc" providerId="LiveId" clId="{A5D7FAF3-7A64-4473-A166-3BABACF39097}" dt="2024-12-22T04:28:31.383" v="925" actId="1076"/>
          <ac:spMkLst>
            <pc:docMk/>
            <pc:sldMk cId="2597610456" sldId="349"/>
            <ac:spMk id="12" creationId="{CAE41DF8-1782-481E-769E-FC10BB639208}"/>
          </ac:spMkLst>
        </pc:spChg>
        <pc:spChg chg="mod">
          <ac:chgData name="子墨 宋" userId="8cd3c361df9bb4cc" providerId="LiveId" clId="{A5D7FAF3-7A64-4473-A166-3BABACF39097}" dt="2024-12-22T04:28:20.293" v="922"/>
          <ac:spMkLst>
            <pc:docMk/>
            <pc:sldMk cId="2597610456" sldId="349"/>
            <ac:spMk id="19" creationId="{0DE96D3D-556E-DF8C-2F20-15284D00D6E4}"/>
          </ac:spMkLst>
        </pc:spChg>
        <pc:picChg chg="del">
          <ac:chgData name="子墨 宋" userId="8cd3c361df9bb4cc" providerId="LiveId" clId="{A5D7FAF3-7A64-4473-A166-3BABACF39097}" dt="2024-12-22T04:28:26.813" v="923" actId="478"/>
          <ac:picMkLst>
            <pc:docMk/>
            <pc:sldMk cId="2597610456" sldId="349"/>
            <ac:picMk id="4" creationId="{2A15F20D-5EBD-5E7E-6BC2-C2585D59AD34}"/>
          </ac:picMkLst>
        </pc:picChg>
        <pc:picChg chg="del">
          <ac:chgData name="子墨 宋" userId="8cd3c361df9bb4cc" providerId="LiveId" clId="{A5D7FAF3-7A64-4473-A166-3BABACF39097}" dt="2024-12-22T04:28:28.003" v="924" actId="478"/>
          <ac:picMkLst>
            <pc:docMk/>
            <pc:sldMk cId="2597610456" sldId="349"/>
            <ac:picMk id="8" creationId="{83FE9746-B4DB-69A7-3656-7004C6F40E5C}"/>
          </ac:picMkLst>
        </pc:picChg>
      </pc:sldChg>
      <pc:sldChg chg="addSp delSp modSp add mod">
        <pc:chgData name="子墨 宋" userId="8cd3c361df9bb4cc" providerId="LiveId" clId="{A5D7FAF3-7A64-4473-A166-3BABACF39097}" dt="2024-12-22T04:36:00.399" v="1133" actId="1076"/>
        <pc:sldMkLst>
          <pc:docMk/>
          <pc:sldMk cId="4233435625" sldId="350"/>
        </pc:sldMkLst>
        <pc:spChg chg="mod">
          <ac:chgData name="子墨 宋" userId="8cd3c361df9bb4cc" providerId="LiveId" clId="{A5D7FAF3-7A64-4473-A166-3BABACF39097}" dt="2024-12-22T04:33:46.780" v="1056" actId="20577"/>
          <ac:spMkLst>
            <pc:docMk/>
            <pc:sldMk cId="4233435625" sldId="350"/>
            <ac:spMk id="5" creationId="{14D2F599-05A5-E1E9-E55C-A5A538528DC1}"/>
          </ac:spMkLst>
        </pc:spChg>
        <pc:spChg chg="add del">
          <ac:chgData name="子墨 宋" userId="8cd3c361df9bb4cc" providerId="LiveId" clId="{A5D7FAF3-7A64-4473-A166-3BABACF39097}" dt="2024-12-22T04:33:36.147" v="1052" actId="22"/>
          <ac:spMkLst>
            <pc:docMk/>
            <pc:sldMk cId="4233435625" sldId="350"/>
            <ac:spMk id="8" creationId="{9F641208-9BDE-F579-A2CB-826EB91BE39B}"/>
          </ac:spMkLst>
        </pc:spChg>
        <pc:spChg chg="add mod">
          <ac:chgData name="子墨 宋" userId="8cd3c361df9bb4cc" providerId="LiveId" clId="{A5D7FAF3-7A64-4473-A166-3BABACF39097}" dt="2024-12-22T04:36:00.399" v="1133" actId="1076"/>
          <ac:spMkLst>
            <pc:docMk/>
            <pc:sldMk cId="4233435625" sldId="350"/>
            <ac:spMk id="10" creationId="{3B32F65E-79B6-D726-7F47-4018CE910834}"/>
          </ac:spMkLst>
        </pc:spChg>
        <pc:spChg chg="mod">
          <ac:chgData name="子墨 宋" userId="8cd3c361df9bb4cc" providerId="LiveId" clId="{A5D7FAF3-7A64-4473-A166-3BABACF39097}" dt="2024-12-22T04:29:03.669" v="947"/>
          <ac:spMkLst>
            <pc:docMk/>
            <pc:sldMk cId="4233435625" sldId="350"/>
            <ac:spMk id="19" creationId="{8FC306E0-252B-B285-3468-E7D8ACF52814}"/>
          </ac:spMkLst>
        </pc:spChg>
        <pc:spChg chg="del">
          <ac:chgData name="子墨 宋" userId="8cd3c361df9bb4cc" providerId="LiveId" clId="{A5D7FAF3-7A64-4473-A166-3BABACF39097}" dt="2024-12-22T04:33:10.251" v="1043" actId="478"/>
          <ac:spMkLst>
            <pc:docMk/>
            <pc:sldMk cId="4233435625" sldId="350"/>
            <ac:spMk id="54" creationId="{99EAABC1-9C01-58A3-455A-89A4B6770E42}"/>
          </ac:spMkLst>
        </pc:spChg>
        <pc:grpChg chg="del">
          <ac:chgData name="子墨 宋" userId="8cd3c361df9bb4cc" providerId="LiveId" clId="{A5D7FAF3-7A64-4473-A166-3BABACF39097}" dt="2024-12-22T04:32:43.653" v="1037" actId="478"/>
          <ac:grpSpMkLst>
            <pc:docMk/>
            <pc:sldMk cId="4233435625" sldId="350"/>
            <ac:grpSpMk id="20" creationId="{3FA1A28F-4A05-FDC5-A90C-DE4A03C9C928}"/>
          </ac:grpSpMkLst>
        </pc:grpChg>
        <pc:picChg chg="add mod">
          <ac:chgData name="子墨 宋" userId="8cd3c361df9bb4cc" providerId="LiveId" clId="{A5D7FAF3-7A64-4473-A166-3BABACF39097}" dt="2024-12-22T04:35:54.129" v="1131" actId="1076"/>
          <ac:picMkLst>
            <pc:docMk/>
            <pc:sldMk cId="4233435625" sldId="350"/>
            <ac:picMk id="3" creationId="{206E4788-003F-F477-CA8B-242C00FFA93A}"/>
          </ac:picMkLst>
        </pc:picChg>
        <pc:picChg chg="del">
          <ac:chgData name="子墨 宋" userId="8cd3c361df9bb4cc" providerId="LiveId" clId="{A5D7FAF3-7A64-4473-A166-3BABACF39097}" dt="2024-12-22T04:29:05.639" v="948" actId="478"/>
          <ac:picMkLst>
            <pc:docMk/>
            <pc:sldMk cId="4233435625" sldId="350"/>
            <ac:picMk id="4" creationId="{3DB11259-0BBF-BEBC-53B8-6CAE6D620F13}"/>
          </ac:picMkLst>
        </pc:picChg>
      </pc:sldChg>
      <pc:sldChg chg="addSp delSp modSp add mod">
        <pc:chgData name="子墨 宋" userId="8cd3c361df9bb4cc" providerId="LiveId" clId="{A5D7FAF3-7A64-4473-A166-3BABACF39097}" dt="2024-12-22T04:53:32.732" v="1428"/>
        <pc:sldMkLst>
          <pc:docMk/>
          <pc:sldMk cId="4054276545" sldId="351"/>
        </pc:sldMkLst>
        <pc:spChg chg="add del mod">
          <ac:chgData name="子墨 宋" userId="8cd3c361df9bb4cc" providerId="LiveId" clId="{A5D7FAF3-7A64-4473-A166-3BABACF39097}" dt="2024-12-22T04:37:45.592" v="1143"/>
          <ac:spMkLst>
            <pc:docMk/>
            <pc:sldMk cId="4054276545" sldId="351"/>
            <ac:spMk id="4" creationId="{D339DDF7-87B5-0E39-54F4-49009D55C747}"/>
          </ac:spMkLst>
        </pc:spChg>
        <pc:spChg chg="add mod">
          <ac:chgData name="子墨 宋" userId="8cd3c361df9bb4cc" providerId="LiveId" clId="{A5D7FAF3-7A64-4473-A166-3BABACF39097}" dt="2024-12-22T04:45:52.667" v="1262" actId="20577"/>
          <ac:spMkLst>
            <pc:docMk/>
            <pc:sldMk cId="4054276545" sldId="351"/>
            <ac:spMk id="7" creationId="{347C9087-75EE-46C5-8AEE-E5F9BBB26204}"/>
          </ac:spMkLst>
        </pc:spChg>
        <pc:spChg chg="add mod">
          <ac:chgData name="子墨 宋" userId="8cd3c361df9bb4cc" providerId="LiveId" clId="{A5D7FAF3-7A64-4473-A166-3BABACF39097}" dt="2024-12-22T04:45:58.567" v="1263" actId="1076"/>
          <ac:spMkLst>
            <pc:docMk/>
            <pc:sldMk cId="4054276545" sldId="351"/>
            <ac:spMk id="9" creationId="{556DD62D-FF6F-1ACF-E1AB-9DAE074F2469}"/>
          </ac:spMkLst>
        </pc:spChg>
        <pc:spChg chg="mod">
          <ac:chgData name="子墨 宋" userId="8cd3c361df9bb4cc" providerId="LiveId" clId="{A5D7FAF3-7A64-4473-A166-3BABACF39097}" dt="2024-12-22T04:53:32.732" v="1428"/>
          <ac:spMkLst>
            <pc:docMk/>
            <pc:sldMk cId="4054276545" sldId="351"/>
            <ac:spMk id="19" creationId="{AA623353-333D-0413-35AF-F53537E368C6}"/>
          </ac:spMkLst>
        </pc:spChg>
        <pc:picChg chg="del">
          <ac:chgData name="子墨 宋" userId="8cd3c361df9bb4cc" providerId="LiveId" clId="{A5D7FAF3-7A64-4473-A166-3BABACF39097}" dt="2024-12-22T04:36:34.746" v="1135" actId="478"/>
          <ac:picMkLst>
            <pc:docMk/>
            <pc:sldMk cId="4054276545" sldId="351"/>
            <ac:picMk id="3" creationId="{7344DCE7-7B8A-AB04-7A64-8A5174EAB44E}"/>
          </ac:picMkLst>
        </pc:picChg>
      </pc:sldChg>
      <pc:sldChg chg="addSp modSp add mod">
        <pc:chgData name="子墨 宋" userId="8cd3c361df9bb4cc" providerId="LiveId" clId="{A5D7FAF3-7A64-4473-A166-3BABACF39097}" dt="2024-12-22T04:53:38.364" v="1441"/>
        <pc:sldMkLst>
          <pc:docMk/>
          <pc:sldMk cId="3996412752" sldId="352"/>
        </pc:sldMkLst>
        <pc:spChg chg="add mod">
          <ac:chgData name="子墨 宋" userId="8cd3c361df9bb4cc" providerId="LiveId" clId="{A5D7FAF3-7A64-4473-A166-3BABACF39097}" dt="2024-12-22T04:49:25.525" v="1383"/>
          <ac:spMkLst>
            <pc:docMk/>
            <pc:sldMk cId="3996412752" sldId="352"/>
            <ac:spMk id="3" creationId="{72150D9F-8244-C6C5-0A63-D5C69120D1A0}"/>
          </ac:spMkLst>
        </pc:spChg>
        <pc:spChg chg="mod">
          <ac:chgData name="子墨 宋" userId="8cd3c361df9bb4cc" providerId="LiveId" clId="{A5D7FAF3-7A64-4473-A166-3BABACF39097}" dt="2024-12-22T04:44:13.510" v="1236" actId="20577"/>
          <ac:spMkLst>
            <pc:docMk/>
            <pc:sldMk cId="3996412752" sldId="352"/>
            <ac:spMk id="7" creationId="{03B0502F-2BB6-B048-84E1-4364800EF1AD}"/>
          </ac:spMkLst>
        </pc:spChg>
        <pc:spChg chg="mod">
          <ac:chgData name="子墨 宋" userId="8cd3c361df9bb4cc" providerId="LiveId" clId="{A5D7FAF3-7A64-4473-A166-3BABACF39097}" dt="2024-12-22T04:47:45.229" v="1328"/>
          <ac:spMkLst>
            <pc:docMk/>
            <pc:sldMk cId="3996412752" sldId="352"/>
            <ac:spMk id="9" creationId="{1E66F83D-A767-78B1-53AB-3B95C3FBA502}"/>
          </ac:spMkLst>
        </pc:spChg>
        <pc:spChg chg="mod">
          <ac:chgData name="子墨 宋" userId="8cd3c361df9bb4cc" providerId="LiveId" clId="{A5D7FAF3-7A64-4473-A166-3BABACF39097}" dt="2024-12-22T04:53:38.364" v="1441"/>
          <ac:spMkLst>
            <pc:docMk/>
            <pc:sldMk cId="3996412752" sldId="352"/>
            <ac:spMk id="19" creationId="{D8E48575-8660-2B82-9664-3FA1F16D225D}"/>
          </ac:spMkLst>
        </pc:spChg>
      </pc:sldChg>
      <pc:sldChg chg="modSp add del mod">
        <pc:chgData name="子墨 宋" userId="8cd3c361df9bb4cc" providerId="LiveId" clId="{A5D7FAF3-7A64-4473-A166-3BABACF39097}" dt="2024-12-22T04:53:21.317" v="1406" actId="47"/>
        <pc:sldMkLst>
          <pc:docMk/>
          <pc:sldMk cId="31489179" sldId="353"/>
        </pc:sldMkLst>
        <pc:spChg chg="mod">
          <ac:chgData name="子墨 宋" userId="8cd3c361df9bb4cc" providerId="LiveId" clId="{A5D7FAF3-7A64-4473-A166-3BABACF39097}" dt="2024-12-22T04:50:05.409" v="1405" actId="20577"/>
          <ac:spMkLst>
            <pc:docMk/>
            <pc:sldMk cId="31489179" sldId="353"/>
            <ac:spMk id="19" creationId="{3CD2A331-F82D-A78B-D250-69615CE50379}"/>
          </ac:spMkLst>
        </pc:spChg>
      </pc:sldChg>
    </pc:docChg>
  </pc:docChgLst>
  <pc:docChgLst>
    <pc:chgData name="子墨 宋" userId="8cd3c361df9bb4cc" providerId="LiveId" clId="{EB9F4FFA-DCAA-4271-9DC7-3E54DE3B9678}"/>
    <pc:docChg chg="undo redo custSel addSld delSld modSld sldOrd">
      <pc:chgData name="子墨 宋" userId="8cd3c361df9bb4cc" providerId="LiveId" clId="{EB9F4FFA-DCAA-4271-9DC7-3E54DE3B9678}" dt="2024-11-11T12:15:57.796" v="2023" actId="1036"/>
      <pc:docMkLst>
        <pc:docMk/>
      </pc:docMkLst>
      <pc:sldChg chg="delSp modSp add mod modAnim">
        <pc:chgData name="子墨 宋" userId="8cd3c361df9bb4cc" providerId="LiveId" clId="{EB9F4FFA-DCAA-4271-9DC7-3E54DE3B9678}" dt="2024-11-11T04:51:42.088" v="1269"/>
        <pc:sldMkLst>
          <pc:docMk/>
          <pc:sldMk cId="0" sldId="281"/>
        </pc:sldMkLst>
      </pc:sldChg>
      <pc:sldChg chg="add del">
        <pc:chgData name="子墨 宋" userId="8cd3c361df9bb4cc" providerId="LiveId" clId="{EB9F4FFA-DCAA-4271-9DC7-3E54DE3B9678}" dt="2024-11-11T02:07:26.392" v="94" actId="47"/>
        <pc:sldMkLst>
          <pc:docMk/>
          <pc:sldMk cId="0" sldId="282"/>
        </pc:sldMkLst>
      </pc:sldChg>
      <pc:sldChg chg="modSp mod">
        <pc:chgData name="子墨 宋" userId="8cd3c361df9bb4cc" providerId="LiveId" clId="{EB9F4FFA-DCAA-4271-9DC7-3E54DE3B9678}" dt="2024-11-11T12:15:57.796" v="2023" actId="1036"/>
        <pc:sldMkLst>
          <pc:docMk/>
          <pc:sldMk cId="1656373836" sldId="283"/>
        </pc:sldMkLst>
      </pc:sldChg>
      <pc:sldChg chg="modSp add mod">
        <pc:chgData name="子墨 宋" userId="8cd3c361df9bb4cc" providerId="LiveId" clId="{EB9F4FFA-DCAA-4271-9DC7-3E54DE3B9678}" dt="2024-11-11T02:14:49.278" v="285" actId="20577"/>
        <pc:sldMkLst>
          <pc:docMk/>
          <pc:sldMk cId="0" sldId="285"/>
        </pc:sldMkLst>
        <pc:spChg chg="mod">
          <ac:chgData name="子墨 宋" userId="8cd3c361df9bb4cc" providerId="LiveId" clId="{EB9F4FFA-DCAA-4271-9DC7-3E54DE3B9678}" dt="2024-11-11T02:14:49.278" v="285" actId="20577"/>
          <ac:spMkLst>
            <pc:docMk/>
            <pc:sldMk cId="0" sldId="285"/>
            <ac:spMk id="15" creationId="{00000000-0000-0000-0000-000000000000}"/>
          </ac:spMkLst>
        </pc:spChg>
        <pc:grpChg chg="mod">
          <ac:chgData name="子墨 宋" userId="8cd3c361df9bb4cc" providerId="LiveId" clId="{EB9F4FFA-DCAA-4271-9DC7-3E54DE3B9678}" dt="2024-11-11T02:14:26.234" v="281" actId="14100"/>
          <ac:grpSpMkLst>
            <pc:docMk/>
            <pc:sldMk cId="0" sldId="285"/>
            <ac:grpSpMk id="4" creationId="{00000000-0000-0000-0000-000000000000}"/>
          </ac:grpSpMkLst>
        </pc:grpChg>
      </pc:sldChg>
      <pc:sldChg chg="modSp add mod modAnim">
        <pc:chgData name="子墨 宋" userId="8cd3c361df9bb4cc" providerId="LiveId" clId="{EB9F4FFA-DCAA-4271-9DC7-3E54DE3B9678}" dt="2024-11-11T08:38:48.302" v="1902"/>
        <pc:sldMkLst>
          <pc:docMk/>
          <pc:sldMk cId="0" sldId="287"/>
        </pc:sldMkLst>
      </pc:sldChg>
      <pc:sldChg chg="addSp delSp modSp add mod">
        <pc:chgData name="子墨 宋" userId="8cd3c361df9bb4cc" providerId="LiveId" clId="{EB9F4FFA-DCAA-4271-9DC7-3E54DE3B9678}" dt="2024-11-11T04:38:16.758" v="1163" actId="1076"/>
        <pc:sldMkLst>
          <pc:docMk/>
          <pc:sldMk cId="0" sldId="289"/>
        </pc:sldMkLst>
      </pc:sldChg>
      <pc:sldChg chg="addSp delSp modSp add mod">
        <pc:chgData name="子墨 宋" userId="8cd3c361df9bb4cc" providerId="LiveId" clId="{EB9F4FFA-DCAA-4271-9DC7-3E54DE3B9678}" dt="2024-11-11T04:49:06.804" v="1247" actId="1076"/>
        <pc:sldMkLst>
          <pc:docMk/>
          <pc:sldMk cId="0" sldId="290"/>
        </pc:sldMkLst>
      </pc:sldChg>
      <pc:sldChg chg="addSp modSp add mod">
        <pc:chgData name="子墨 宋" userId="8cd3c361df9bb4cc" providerId="LiveId" clId="{EB9F4FFA-DCAA-4271-9DC7-3E54DE3B9678}" dt="2024-11-11T04:50:08.546" v="1254" actId="1076"/>
        <pc:sldMkLst>
          <pc:docMk/>
          <pc:sldMk cId="0" sldId="295"/>
        </pc:sldMkLst>
      </pc:sldChg>
      <pc:sldChg chg="addSp delSp modSp add mod modAnim">
        <pc:chgData name="子墨 宋" userId="8cd3c361df9bb4cc" providerId="LiveId" clId="{EB9F4FFA-DCAA-4271-9DC7-3E54DE3B9678}" dt="2024-11-11T04:50:36.611" v="1259"/>
        <pc:sldMkLst>
          <pc:docMk/>
          <pc:sldMk cId="0" sldId="306"/>
        </pc:sldMkLst>
      </pc:sldChg>
      <pc:sldChg chg="delSp modSp add mod">
        <pc:chgData name="子墨 宋" userId="8cd3c361df9bb4cc" providerId="LiveId" clId="{EB9F4FFA-DCAA-4271-9DC7-3E54DE3B9678}" dt="2024-11-11T03:07:35.495" v="917" actId="1076"/>
        <pc:sldMkLst>
          <pc:docMk/>
          <pc:sldMk cId="3939492449" sldId="308"/>
        </pc:sldMkLst>
        <pc:spChg chg="mod">
          <ac:chgData name="子墨 宋" userId="8cd3c361df9bb4cc" providerId="LiveId" clId="{EB9F4FFA-DCAA-4271-9DC7-3E54DE3B9678}" dt="2024-11-11T03:07:35.495" v="917" actId="1076"/>
          <ac:spMkLst>
            <pc:docMk/>
            <pc:sldMk cId="3939492449" sldId="308"/>
            <ac:spMk id="33" creationId="{45FCE997-3BEC-4260-93D3-533E347F807B}"/>
          </ac:spMkLst>
        </pc:spChg>
        <pc:picChg chg="mod">
          <ac:chgData name="子墨 宋" userId="8cd3c361df9bb4cc" providerId="LiveId" clId="{EB9F4FFA-DCAA-4271-9DC7-3E54DE3B9678}" dt="2024-11-11T03:07:19.924" v="915" actId="1076"/>
          <ac:picMkLst>
            <pc:docMk/>
            <pc:sldMk cId="3939492449" sldId="308"/>
            <ac:picMk id="32" creationId="{64FE1BB0-C14B-4B08-89CA-1B1AC10E2EE1}"/>
          </ac:picMkLst>
        </pc:picChg>
      </pc:sldChg>
      <pc:sldChg chg="addSp delSp modSp add del mod">
        <pc:chgData name="子墨 宋" userId="8cd3c361df9bb4cc" providerId="LiveId" clId="{EB9F4FFA-DCAA-4271-9DC7-3E54DE3B9678}" dt="2024-11-11T07:15:21.059" v="1685" actId="47"/>
        <pc:sldMkLst>
          <pc:docMk/>
          <pc:sldMk cId="0" sldId="309"/>
        </pc:sldMkLst>
      </pc:sldChg>
      <pc:sldChg chg="add del setBg">
        <pc:chgData name="子墨 宋" userId="8cd3c361df9bb4cc" providerId="LiveId" clId="{EB9F4FFA-DCAA-4271-9DC7-3E54DE3B9678}" dt="2024-11-11T01:52:19.005" v="3" actId="47"/>
        <pc:sldMkLst>
          <pc:docMk/>
          <pc:sldMk cId="0" sldId="310"/>
        </pc:sldMkLst>
      </pc:sldChg>
      <pc:sldChg chg="addSp delSp modSp mod">
        <pc:chgData name="子墨 宋" userId="8cd3c361df9bb4cc" providerId="LiveId" clId="{EB9F4FFA-DCAA-4271-9DC7-3E54DE3B9678}" dt="2024-11-11T07:43:14.327" v="1760" actId="14100"/>
        <pc:sldMkLst>
          <pc:docMk/>
          <pc:sldMk cId="2801380816" sldId="311"/>
        </pc:sldMkLst>
        <pc:spChg chg="mod">
          <ac:chgData name="子墨 宋" userId="8cd3c361df9bb4cc" providerId="LiveId" clId="{EB9F4FFA-DCAA-4271-9DC7-3E54DE3B9678}" dt="2024-11-11T07:38:56.735" v="1745" actId="1076"/>
          <ac:spMkLst>
            <pc:docMk/>
            <pc:sldMk cId="2801380816" sldId="311"/>
            <ac:spMk id="3" creationId="{E2661CB6-E938-CBCA-FCFB-47385C4DA892}"/>
          </ac:spMkLst>
        </pc:spChg>
        <pc:picChg chg="add mod">
          <ac:chgData name="子墨 宋" userId="8cd3c361df9bb4cc" providerId="LiveId" clId="{EB9F4FFA-DCAA-4271-9DC7-3E54DE3B9678}" dt="2024-11-11T07:43:08.153" v="1758" actId="1076"/>
          <ac:picMkLst>
            <pc:docMk/>
            <pc:sldMk cId="2801380816" sldId="311"/>
            <ac:picMk id="7" creationId="{D390F734-65F2-B95C-FE42-C933DC531CEF}"/>
          </ac:picMkLst>
        </pc:picChg>
        <pc:picChg chg="add mod">
          <ac:chgData name="子墨 宋" userId="8cd3c361df9bb4cc" providerId="LiveId" clId="{EB9F4FFA-DCAA-4271-9DC7-3E54DE3B9678}" dt="2024-11-11T07:38:59.617" v="1746" actId="1076"/>
          <ac:picMkLst>
            <pc:docMk/>
            <pc:sldMk cId="2801380816" sldId="311"/>
            <ac:picMk id="1026" creationId="{A56695C5-0BAE-6B10-8EC4-13CD6E22482D}"/>
          </ac:picMkLst>
        </pc:picChg>
        <pc:picChg chg="mod">
          <ac:chgData name="子墨 宋" userId="8cd3c361df9bb4cc" providerId="LiveId" clId="{EB9F4FFA-DCAA-4271-9DC7-3E54DE3B9678}" dt="2024-11-11T07:43:14.327" v="1760" actId="14100"/>
          <ac:picMkLst>
            <pc:docMk/>
            <pc:sldMk cId="2801380816" sldId="311"/>
            <ac:picMk id="2050" creationId="{6E8D0B74-9F8E-18CD-885E-269947264A3F}"/>
          </ac:picMkLst>
        </pc:picChg>
      </pc:sldChg>
      <pc:sldChg chg="addSp delSp modSp mod delAnim modAnim">
        <pc:chgData name="子墨 宋" userId="8cd3c361df9bb4cc" providerId="LiveId" clId="{EB9F4FFA-DCAA-4271-9DC7-3E54DE3B9678}" dt="2024-11-11T08:35:08.438" v="1900" actId="1076"/>
        <pc:sldMkLst>
          <pc:docMk/>
          <pc:sldMk cId="276896922" sldId="317"/>
        </pc:sldMkLst>
        <pc:spChg chg="mod">
          <ac:chgData name="子墨 宋" userId="8cd3c361df9bb4cc" providerId="LiveId" clId="{EB9F4FFA-DCAA-4271-9DC7-3E54DE3B9678}" dt="2024-11-11T08:17:44.434" v="1889" actId="1076"/>
          <ac:spMkLst>
            <pc:docMk/>
            <pc:sldMk cId="276896922" sldId="317"/>
            <ac:spMk id="3" creationId="{50FB7FA1-AA9D-449E-634A-B777CD2E8544}"/>
          </ac:spMkLst>
        </pc:spChg>
        <pc:picChg chg="add mod">
          <ac:chgData name="子墨 宋" userId="8cd3c361df9bb4cc" providerId="LiveId" clId="{EB9F4FFA-DCAA-4271-9DC7-3E54DE3B9678}" dt="2024-11-11T08:35:08.438" v="1900" actId="1076"/>
          <ac:picMkLst>
            <pc:docMk/>
            <pc:sldMk cId="276896922" sldId="317"/>
            <ac:picMk id="5" creationId="{3D80F8E3-7E14-C913-0853-55D53346A998}"/>
          </ac:picMkLst>
        </pc:picChg>
      </pc:sldChg>
      <pc:sldChg chg="addSp delSp modSp mod">
        <pc:chgData name="子墨 宋" userId="8cd3c361df9bb4cc" providerId="LiveId" clId="{EB9F4FFA-DCAA-4271-9DC7-3E54DE3B9678}" dt="2024-11-11T07:57:55.506" v="1863" actId="1076"/>
        <pc:sldMkLst>
          <pc:docMk/>
          <pc:sldMk cId="2358455267" sldId="318"/>
        </pc:sldMkLst>
        <pc:spChg chg="mod">
          <ac:chgData name="子墨 宋" userId="8cd3c361df9bb4cc" providerId="LiveId" clId="{EB9F4FFA-DCAA-4271-9DC7-3E54DE3B9678}" dt="2024-11-11T07:57:48.390" v="1862" actId="20577"/>
          <ac:spMkLst>
            <pc:docMk/>
            <pc:sldMk cId="2358455267" sldId="318"/>
            <ac:spMk id="3" creationId="{BC717305-D609-E77C-3862-1B205954CD6E}"/>
          </ac:spMkLst>
        </pc:spChg>
        <pc:spChg chg="mod">
          <ac:chgData name="子墨 宋" userId="8cd3c361df9bb4cc" providerId="LiveId" clId="{EB9F4FFA-DCAA-4271-9DC7-3E54DE3B9678}" dt="2024-11-11T07:57:25.756" v="1855"/>
          <ac:spMkLst>
            <pc:docMk/>
            <pc:sldMk cId="2358455267" sldId="318"/>
            <ac:spMk id="7" creationId="{D8ACA4D4-F450-EEAD-FABE-584B0C40052A}"/>
          </ac:spMkLst>
        </pc:spChg>
        <pc:picChg chg="add mod">
          <ac:chgData name="子墨 宋" userId="8cd3c361df9bb4cc" providerId="LiveId" clId="{EB9F4FFA-DCAA-4271-9DC7-3E54DE3B9678}" dt="2024-11-11T07:57:55.506" v="1863" actId="1076"/>
          <ac:picMkLst>
            <pc:docMk/>
            <pc:sldMk cId="2358455267" sldId="318"/>
            <ac:picMk id="4" creationId="{C95D4492-7F24-1DDD-F861-CF10623D5018}"/>
          </ac:picMkLst>
        </pc:picChg>
        <pc:picChg chg="mod">
          <ac:chgData name="子墨 宋" userId="8cd3c361df9bb4cc" providerId="LiveId" clId="{EB9F4FFA-DCAA-4271-9DC7-3E54DE3B9678}" dt="2024-11-11T07:57:45.110" v="1858" actId="1076"/>
          <ac:picMkLst>
            <pc:docMk/>
            <pc:sldMk cId="2358455267" sldId="318"/>
            <ac:picMk id="4098" creationId="{CA34425A-6038-4DBB-5DC6-B569C7774CE1}"/>
          </ac:picMkLst>
        </pc:picChg>
      </pc:sldChg>
      <pc:sldChg chg="modSp mod">
        <pc:chgData name="子墨 宋" userId="8cd3c361df9bb4cc" providerId="LiveId" clId="{EB9F4FFA-DCAA-4271-9DC7-3E54DE3B9678}" dt="2024-11-11T07:17:25.563" v="1690" actId="403"/>
        <pc:sldMkLst>
          <pc:docMk/>
          <pc:sldMk cId="2498881127" sldId="319"/>
        </pc:sldMkLst>
        <pc:spChg chg="mod">
          <ac:chgData name="子墨 宋" userId="8cd3c361df9bb4cc" providerId="LiveId" clId="{EB9F4FFA-DCAA-4271-9DC7-3E54DE3B9678}" dt="2024-11-11T07:17:25.563" v="1690" actId="403"/>
          <ac:spMkLst>
            <pc:docMk/>
            <pc:sldMk cId="2498881127" sldId="319"/>
            <ac:spMk id="3" creationId="{A644B93E-460B-45E9-B7BD-1286905AB533}"/>
          </ac:spMkLst>
        </pc:spChg>
      </pc:sldChg>
      <pc:sldChg chg="del">
        <pc:chgData name="子墨 宋" userId="8cd3c361df9bb4cc" providerId="LiveId" clId="{EB9F4FFA-DCAA-4271-9DC7-3E54DE3B9678}" dt="2024-11-11T08:35:38.191" v="1901" actId="47"/>
        <pc:sldMkLst>
          <pc:docMk/>
          <pc:sldMk cId="3359272557" sldId="320"/>
        </pc:sldMkLst>
      </pc:sldChg>
      <pc:sldChg chg="delSp modSp add mod">
        <pc:chgData name="子墨 宋" userId="8cd3c361df9bb4cc" providerId="LiveId" clId="{EB9F4FFA-DCAA-4271-9DC7-3E54DE3B9678}" dt="2024-11-11T02:09:28.370" v="120" actId="478"/>
        <pc:sldMkLst>
          <pc:docMk/>
          <pc:sldMk cId="0" sldId="321"/>
        </pc:sldMkLst>
        <pc:spChg chg="mod">
          <ac:chgData name="子墨 宋" userId="8cd3c361df9bb4cc" providerId="LiveId" clId="{EB9F4FFA-DCAA-4271-9DC7-3E54DE3B9678}" dt="2024-11-11T02:09:25.078" v="119" actId="14100"/>
          <ac:spMkLst>
            <pc:docMk/>
            <pc:sldMk cId="0" sldId="321"/>
            <ac:spMk id="13" creationId="{00000000-0000-0000-0000-000000000000}"/>
          </ac:spMkLst>
        </pc:spChg>
      </pc:sldChg>
      <pc:sldChg chg="addSp delSp modSp add mod">
        <pc:chgData name="子墨 宋" userId="8cd3c361df9bb4cc" providerId="LiveId" clId="{EB9F4FFA-DCAA-4271-9DC7-3E54DE3B9678}" dt="2024-11-11T03:11:29.139" v="932" actId="1076"/>
        <pc:sldMkLst>
          <pc:docMk/>
          <pc:sldMk cId="0" sldId="322"/>
        </pc:sldMkLst>
      </pc:sldChg>
      <pc:sldChg chg="add del setBg">
        <pc:chgData name="子墨 宋" userId="8cd3c361df9bb4cc" providerId="LiveId" clId="{EB9F4FFA-DCAA-4271-9DC7-3E54DE3B9678}" dt="2024-11-11T01:52:18.235" v="2" actId="47"/>
        <pc:sldMkLst>
          <pc:docMk/>
          <pc:sldMk cId="0" sldId="323"/>
        </pc:sldMkLst>
      </pc:sldChg>
      <pc:sldChg chg="modSp mod">
        <pc:chgData name="子墨 宋" userId="8cd3c361df9bb4cc" providerId="LiveId" clId="{EB9F4FFA-DCAA-4271-9DC7-3E54DE3B9678}" dt="2024-11-11T02:07:18.183" v="93" actId="20577"/>
        <pc:sldMkLst>
          <pc:docMk/>
          <pc:sldMk cId="0" sldId="324"/>
        </pc:sldMkLst>
        <pc:spChg chg="mod">
          <ac:chgData name="子墨 宋" userId="8cd3c361df9bb4cc" providerId="LiveId" clId="{EB9F4FFA-DCAA-4271-9DC7-3E54DE3B9678}" dt="2024-11-11T02:07:18.183" v="93" actId="20577"/>
          <ac:spMkLst>
            <pc:docMk/>
            <pc:sldMk cId="0" sldId="324"/>
            <ac:spMk id="4" creationId="{00000000-0000-0000-0000-000000000000}"/>
          </ac:spMkLst>
        </pc:spChg>
      </pc:sldChg>
      <pc:sldChg chg="modSp add mod">
        <pc:chgData name="子墨 宋" userId="8cd3c361df9bb4cc" providerId="LiveId" clId="{EB9F4FFA-DCAA-4271-9DC7-3E54DE3B9678}" dt="2024-11-11T02:09:53.703" v="141" actId="14100"/>
        <pc:sldMkLst>
          <pc:docMk/>
          <pc:sldMk cId="0" sldId="325"/>
        </pc:sldMkLst>
      </pc:sldChg>
      <pc:sldChg chg="addSp modSp add mod">
        <pc:chgData name="子墨 宋" userId="8cd3c361df9bb4cc" providerId="LiveId" clId="{EB9F4FFA-DCAA-4271-9DC7-3E54DE3B9678}" dt="2024-11-11T04:53:06.777" v="1279" actId="1076"/>
        <pc:sldMkLst>
          <pc:docMk/>
          <pc:sldMk cId="0" sldId="326"/>
        </pc:sldMkLst>
      </pc:sldChg>
      <pc:sldChg chg="delSp modSp add mod">
        <pc:chgData name="子墨 宋" userId="8cd3c361df9bb4cc" providerId="LiveId" clId="{EB9F4FFA-DCAA-4271-9DC7-3E54DE3B9678}" dt="2024-11-11T04:53:52.349" v="1288"/>
        <pc:sldMkLst>
          <pc:docMk/>
          <pc:sldMk cId="0" sldId="327"/>
        </pc:sldMkLst>
        <pc:spChg chg="mod">
          <ac:chgData name="子墨 宋" userId="8cd3c361df9bb4cc" providerId="LiveId" clId="{EB9F4FFA-DCAA-4271-9DC7-3E54DE3B9678}" dt="2024-11-11T04:53:52.349" v="1288"/>
          <ac:spMkLst>
            <pc:docMk/>
            <pc:sldMk cId="0" sldId="327"/>
            <ac:spMk id="13" creationId="{00000000-0000-0000-0000-000000000000}"/>
          </ac:spMkLst>
        </pc:spChg>
      </pc:sldChg>
      <pc:sldChg chg="addSp modSp add mod ord">
        <pc:chgData name="子墨 宋" userId="8cd3c361df9bb4cc" providerId="LiveId" clId="{EB9F4FFA-DCAA-4271-9DC7-3E54DE3B9678}" dt="2024-11-11T07:13:47.828" v="1644"/>
        <pc:sldMkLst>
          <pc:docMk/>
          <pc:sldMk cId="0" sldId="328"/>
        </pc:sldMkLst>
        <pc:spChg chg="mod">
          <ac:chgData name="子墨 宋" userId="8cd3c361df9bb4cc" providerId="LiveId" clId="{EB9F4FFA-DCAA-4271-9DC7-3E54DE3B9678}" dt="2024-11-11T04:54:54.247" v="1304" actId="404"/>
          <ac:spMkLst>
            <pc:docMk/>
            <pc:sldMk cId="0" sldId="328"/>
            <ac:spMk id="19" creationId="{00000000-0000-0000-0000-000000000000}"/>
          </ac:spMkLst>
        </pc:spChg>
        <pc:spChg chg="mod">
          <ac:chgData name="子墨 宋" userId="8cd3c361df9bb4cc" providerId="LiveId" clId="{EB9F4FFA-DCAA-4271-9DC7-3E54DE3B9678}" dt="2024-11-11T07:05:09.982" v="1543" actId="20577"/>
          <ac:spMkLst>
            <pc:docMk/>
            <pc:sldMk cId="0" sldId="328"/>
            <ac:spMk id="26" creationId="{00000000-0000-0000-0000-000000000000}"/>
          </ac:spMkLst>
        </pc:spChg>
        <pc:picChg chg="add mod">
          <ac:chgData name="子墨 宋" userId="8cd3c361df9bb4cc" providerId="LiveId" clId="{EB9F4FFA-DCAA-4271-9DC7-3E54DE3B9678}" dt="2024-11-11T04:57:02.568" v="1333" actId="1076"/>
          <ac:picMkLst>
            <pc:docMk/>
            <pc:sldMk cId="0" sldId="328"/>
            <ac:picMk id="7170" creationId="{89CE70F7-5CD4-2C4B-1C8D-2FBF112D74F5}"/>
          </ac:picMkLst>
        </pc:picChg>
      </pc:sldChg>
      <pc:sldChg chg="modSp add del mod">
        <pc:chgData name="子墨 宋" userId="8cd3c361df9bb4cc" providerId="LiveId" clId="{EB9F4FFA-DCAA-4271-9DC7-3E54DE3B9678}" dt="2024-11-11T07:15:16.524" v="1683" actId="47"/>
        <pc:sldMkLst>
          <pc:docMk/>
          <pc:sldMk cId="0" sldId="329"/>
        </pc:sldMkLst>
      </pc:sldChg>
      <pc:sldChg chg="modSp add del mod">
        <pc:chgData name="子墨 宋" userId="8cd3c361df9bb4cc" providerId="LiveId" clId="{EB9F4FFA-DCAA-4271-9DC7-3E54DE3B9678}" dt="2024-11-11T07:15:18.282" v="1684" actId="47"/>
        <pc:sldMkLst>
          <pc:docMk/>
          <pc:sldMk cId="0" sldId="330"/>
        </pc:sldMkLst>
      </pc:sldChg>
      <pc:sldChg chg="addSp delSp modSp add del mod ord">
        <pc:chgData name="子墨 宋" userId="8cd3c361df9bb4cc" providerId="LiveId" clId="{EB9F4FFA-DCAA-4271-9DC7-3E54DE3B9678}" dt="2024-11-11T07:11:17.051" v="1621" actId="47"/>
        <pc:sldMkLst>
          <pc:docMk/>
          <pc:sldMk cId="0" sldId="331"/>
        </pc:sldMkLst>
      </pc:sldChg>
      <pc:sldChg chg="add del">
        <pc:chgData name="子墨 宋" userId="8cd3c361df9bb4cc" providerId="LiveId" clId="{EB9F4FFA-DCAA-4271-9DC7-3E54DE3B9678}" dt="2024-11-11T02:00:22.489" v="7"/>
        <pc:sldMkLst>
          <pc:docMk/>
          <pc:sldMk cId="0" sldId="332"/>
        </pc:sldMkLst>
      </pc:sldChg>
      <pc:sldChg chg="addSp delSp modSp add mod">
        <pc:chgData name="子墨 宋" userId="8cd3c361df9bb4cc" providerId="LiveId" clId="{EB9F4FFA-DCAA-4271-9DC7-3E54DE3B9678}" dt="2024-11-11T03:06:03.849" v="911" actId="1076"/>
        <pc:sldMkLst>
          <pc:docMk/>
          <pc:sldMk cId="2860889180" sldId="332"/>
        </pc:sldMkLst>
      </pc:sldChg>
      <pc:sldChg chg="add del">
        <pc:chgData name="子墨 宋" userId="8cd3c361df9bb4cc" providerId="LiveId" clId="{EB9F4FFA-DCAA-4271-9DC7-3E54DE3B9678}" dt="2024-11-11T02:00:22.489" v="7"/>
        <pc:sldMkLst>
          <pc:docMk/>
          <pc:sldMk cId="0" sldId="333"/>
        </pc:sldMkLst>
      </pc:sldChg>
      <pc:sldChg chg="addSp delSp modSp add mod">
        <pc:chgData name="子墨 宋" userId="8cd3c361df9bb4cc" providerId="LiveId" clId="{EB9F4FFA-DCAA-4271-9DC7-3E54DE3B9678}" dt="2024-11-11T08:46:43.627" v="2021" actId="1076"/>
        <pc:sldMkLst>
          <pc:docMk/>
          <pc:sldMk cId="608828365" sldId="333"/>
        </pc:sldMkLst>
      </pc:sldChg>
      <pc:sldChg chg="add del">
        <pc:chgData name="子墨 宋" userId="8cd3c361df9bb4cc" providerId="LiveId" clId="{EB9F4FFA-DCAA-4271-9DC7-3E54DE3B9678}" dt="2024-11-11T02:00:22.489" v="7"/>
        <pc:sldMkLst>
          <pc:docMk/>
          <pc:sldMk cId="0" sldId="334"/>
        </pc:sldMkLst>
      </pc:sldChg>
      <pc:sldChg chg="add del">
        <pc:chgData name="子墨 宋" userId="8cd3c361df9bb4cc" providerId="LiveId" clId="{EB9F4FFA-DCAA-4271-9DC7-3E54DE3B9678}" dt="2024-11-11T03:36:57.321" v="1095"/>
        <pc:sldMkLst>
          <pc:docMk/>
          <pc:sldMk cId="747552652" sldId="334"/>
        </pc:sldMkLst>
      </pc:sldChg>
      <pc:sldChg chg="addSp delSp modSp mod modAnim">
        <pc:chgData name="子墨 宋" userId="8cd3c361df9bb4cc" providerId="LiveId" clId="{EB9F4FFA-DCAA-4271-9DC7-3E54DE3B9678}" dt="2024-11-11T04:51:05.121" v="1267" actId="20577"/>
        <pc:sldMkLst>
          <pc:docMk/>
          <pc:sldMk cId="825603428" sldId="334"/>
        </pc:sldMkLst>
      </pc:sldChg>
      <pc:sldChg chg="add del">
        <pc:chgData name="子墨 宋" userId="8cd3c361df9bb4cc" providerId="LiveId" clId="{EB9F4FFA-DCAA-4271-9DC7-3E54DE3B9678}" dt="2024-11-11T07:13:49.116" v="1645" actId="47"/>
        <pc:sldMkLst>
          <pc:docMk/>
          <pc:sldMk cId="0" sldId="335"/>
        </pc:sldMkLst>
      </pc:sldChg>
      <pc:sldChg chg="addSp delSp modSp add del mod addAnim delAnim modAnim">
        <pc:chgData name="子墨 宋" userId="8cd3c361df9bb4cc" providerId="LiveId" clId="{EB9F4FFA-DCAA-4271-9DC7-3E54DE3B9678}" dt="2024-11-11T07:08:58.334" v="1591" actId="14100"/>
        <pc:sldMkLst>
          <pc:docMk/>
          <pc:sldMk cId="0" sldId="336"/>
        </pc:sldMkLst>
        <pc:spChg chg="add del mod">
          <ac:chgData name="子墨 宋" userId="8cd3c361df9bb4cc" providerId="LiveId" clId="{EB9F4FFA-DCAA-4271-9DC7-3E54DE3B9678}" dt="2024-11-11T07:08:46.347" v="1588" actId="1076"/>
          <ac:spMkLst>
            <pc:docMk/>
            <pc:sldMk cId="0" sldId="336"/>
            <ac:spMk id="4" creationId="{00000000-0000-0000-0000-000000000000}"/>
          </ac:spMkLst>
        </pc:spChg>
        <pc:spChg chg="mod">
          <ac:chgData name="子墨 宋" userId="8cd3c361df9bb4cc" providerId="LiveId" clId="{EB9F4FFA-DCAA-4271-9DC7-3E54DE3B9678}" dt="2024-11-11T07:08:55.747" v="1590" actId="14100"/>
          <ac:spMkLst>
            <pc:docMk/>
            <pc:sldMk cId="0" sldId="336"/>
            <ac:spMk id="5" creationId="{00000000-0000-0000-0000-000000000000}"/>
          </ac:spMkLst>
        </pc:spChg>
        <pc:spChg chg="mod">
          <ac:chgData name="子墨 宋" userId="8cd3c361df9bb4cc" providerId="LiveId" clId="{EB9F4FFA-DCAA-4271-9DC7-3E54DE3B9678}" dt="2024-11-11T07:08:31.524" v="1585" actId="14100"/>
          <ac:spMkLst>
            <pc:docMk/>
            <pc:sldMk cId="0" sldId="336"/>
            <ac:spMk id="19" creationId="{00000000-0000-0000-0000-000000000000}"/>
          </ac:spMkLst>
        </pc:spChg>
        <pc:spChg chg="mod">
          <ac:chgData name="子墨 宋" userId="8cd3c361df9bb4cc" providerId="LiveId" clId="{EB9F4FFA-DCAA-4271-9DC7-3E54DE3B9678}" dt="2024-11-11T07:08:58.334" v="1591" actId="14100"/>
          <ac:spMkLst>
            <pc:docMk/>
            <pc:sldMk cId="0" sldId="336"/>
            <ac:spMk id="26" creationId="{00000000-0000-0000-0000-000000000000}"/>
          </ac:spMkLst>
        </pc:spChg>
        <pc:picChg chg="mod">
          <ac:chgData name="子墨 宋" userId="8cd3c361df9bb4cc" providerId="LiveId" clId="{EB9F4FFA-DCAA-4271-9DC7-3E54DE3B9678}" dt="2024-11-11T07:05:56.797" v="1553" actId="14100"/>
          <ac:picMkLst>
            <pc:docMk/>
            <pc:sldMk cId="0" sldId="336"/>
            <ac:picMk id="3" creationId="{00000000-0000-0000-0000-000000000000}"/>
          </ac:picMkLst>
        </pc:picChg>
      </pc:sldChg>
      <pc:sldChg chg="modSp add del mod">
        <pc:chgData name="子墨 宋" userId="8cd3c361df9bb4cc" providerId="LiveId" clId="{EB9F4FFA-DCAA-4271-9DC7-3E54DE3B9678}" dt="2024-11-11T07:10:04.937" v="1612" actId="1076"/>
        <pc:sldMkLst>
          <pc:docMk/>
          <pc:sldMk cId="0" sldId="337"/>
        </pc:sldMkLst>
        <pc:spChg chg="mod">
          <ac:chgData name="子墨 宋" userId="8cd3c361df9bb4cc" providerId="LiveId" clId="{EB9F4FFA-DCAA-4271-9DC7-3E54DE3B9678}" dt="2024-11-11T07:09:59.432" v="1611" actId="1076"/>
          <ac:spMkLst>
            <pc:docMk/>
            <pc:sldMk cId="0" sldId="337"/>
            <ac:spMk id="2" creationId="{00000000-0000-0000-0000-000000000000}"/>
          </ac:spMkLst>
        </pc:spChg>
        <pc:spChg chg="mod">
          <ac:chgData name="子墨 宋" userId="8cd3c361df9bb4cc" providerId="LiveId" clId="{EB9F4FFA-DCAA-4271-9DC7-3E54DE3B9678}" dt="2024-11-11T07:10:04.937" v="1612" actId="1076"/>
          <ac:spMkLst>
            <pc:docMk/>
            <pc:sldMk cId="0" sldId="337"/>
            <ac:spMk id="4" creationId="{00000000-0000-0000-0000-000000000000}"/>
          </ac:spMkLst>
        </pc:spChg>
        <pc:spChg chg="mod">
          <ac:chgData name="子墨 宋" userId="8cd3c361df9bb4cc" providerId="LiveId" clId="{EB9F4FFA-DCAA-4271-9DC7-3E54DE3B9678}" dt="2024-11-11T07:09:47.144" v="1608" actId="108"/>
          <ac:spMkLst>
            <pc:docMk/>
            <pc:sldMk cId="0" sldId="337"/>
            <ac:spMk id="21" creationId="{00000000-0000-0000-0000-000000000000}"/>
          </ac:spMkLst>
        </pc:spChg>
        <pc:spChg chg="mod">
          <ac:chgData name="子墨 宋" userId="8cd3c361df9bb4cc" providerId="LiveId" clId="{EB9F4FFA-DCAA-4271-9DC7-3E54DE3B9678}" dt="2024-11-11T07:09:34.226" v="1606"/>
          <ac:spMkLst>
            <pc:docMk/>
            <pc:sldMk cId="0" sldId="337"/>
            <ac:spMk id="26" creationId="{00000000-0000-0000-0000-000000000000}"/>
          </ac:spMkLst>
        </pc:spChg>
      </pc:sldChg>
      <pc:sldChg chg="addSp delSp modSp add mod">
        <pc:chgData name="子墨 宋" userId="8cd3c361df9bb4cc" providerId="LiveId" clId="{EB9F4FFA-DCAA-4271-9DC7-3E54DE3B9678}" dt="2024-11-11T07:13:17.056" v="1642" actId="1076"/>
        <pc:sldMkLst>
          <pc:docMk/>
          <pc:sldMk cId="0" sldId="338"/>
        </pc:sldMkLst>
        <pc:spChg chg="mod">
          <ac:chgData name="子墨 宋" userId="8cd3c361df9bb4cc" providerId="LiveId" clId="{EB9F4FFA-DCAA-4271-9DC7-3E54DE3B9678}" dt="2024-11-11T07:13:12.392" v="1641" actId="1076"/>
          <ac:spMkLst>
            <pc:docMk/>
            <pc:sldMk cId="0" sldId="338"/>
            <ac:spMk id="2" creationId="{00000000-0000-0000-0000-000000000000}"/>
          </ac:spMkLst>
        </pc:spChg>
        <pc:spChg chg="mod">
          <ac:chgData name="子墨 宋" userId="8cd3c361df9bb4cc" providerId="LiveId" clId="{EB9F4FFA-DCAA-4271-9DC7-3E54DE3B9678}" dt="2024-11-11T07:13:07.840" v="1640" actId="1076"/>
          <ac:spMkLst>
            <pc:docMk/>
            <pc:sldMk cId="0" sldId="338"/>
            <ac:spMk id="3" creationId="{00000000-0000-0000-0000-000000000000}"/>
          </ac:spMkLst>
        </pc:spChg>
        <pc:spChg chg="mod">
          <ac:chgData name="子墨 宋" userId="8cd3c361df9bb4cc" providerId="LiveId" clId="{EB9F4FFA-DCAA-4271-9DC7-3E54DE3B9678}" dt="2024-11-11T07:13:17.056" v="1642" actId="1076"/>
          <ac:spMkLst>
            <pc:docMk/>
            <pc:sldMk cId="0" sldId="338"/>
            <ac:spMk id="5" creationId="{00000000-0000-0000-0000-000000000000}"/>
          </ac:spMkLst>
        </pc:spChg>
        <pc:spChg chg="ord">
          <ac:chgData name="子墨 宋" userId="8cd3c361df9bb4cc" providerId="LiveId" clId="{EB9F4FFA-DCAA-4271-9DC7-3E54DE3B9678}" dt="2024-11-11T07:10:59.635" v="1618" actId="166"/>
          <ac:spMkLst>
            <pc:docMk/>
            <pc:sldMk cId="0" sldId="338"/>
            <ac:spMk id="18" creationId="{00000000-0000-0000-0000-000000000000}"/>
          </ac:spMkLst>
        </pc:spChg>
        <pc:picChg chg="add mod">
          <ac:chgData name="子墨 宋" userId="8cd3c361df9bb4cc" providerId="LiveId" clId="{EB9F4FFA-DCAA-4271-9DC7-3E54DE3B9678}" dt="2024-11-11T07:11:08.954" v="1620" actId="14100"/>
          <ac:picMkLst>
            <pc:docMk/>
            <pc:sldMk cId="0" sldId="338"/>
            <ac:picMk id="6" creationId="{8F446137-DE0B-83CD-7318-4FB42A5A2B9A}"/>
          </ac:picMkLst>
        </pc:picChg>
      </pc:sldChg>
      <pc:sldChg chg="modSp add mod modAnim">
        <pc:chgData name="子墨 宋" userId="8cd3c361df9bb4cc" providerId="LiveId" clId="{EB9F4FFA-DCAA-4271-9DC7-3E54DE3B9678}" dt="2024-11-11T08:39:55.889" v="1905" actId="14100"/>
        <pc:sldMkLst>
          <pc:docMk/>
          <pc:sldMk cId="0" sldId="339"/>
        </pc:sldMkLst>
        <pc:spChg chg="mod">
          <ac:chgData name="子墨 宋" userId="8cd3c361df9bb4cc" providerId="LiveId" clId="{EB9F4FFA-DCAA-4271-9DC7-3E54DE3B9678}" dt="2024-11-11T07:15:26.129" v="1686" actId="113"/>
          <ac:spMkLst>
            <pc:docMk/>
            <pc:sldMk cId="0" sldId="339"/>
            <ac:spMk id="2" creationId="{00000000-0000-0000-0000-000000000000}"/>
          </ac:spMkLst>
        </pc:spChg>
        <pc:spChg chg="mod">
          <ac:chgData name="子墨 宋" userId="8cd3c361df9bb4cc" providerId="LiveId" clId="{EB9F4FFA-DCAA-4271-9DC7-3E54DE3B9678}" dt="2024-11-11T07:14:25.986" v="1651" actId="1076"/>
          <ac:spMkLst>
            <pc:docMk/>
            <pc:sldMk cId="0" sldId="339"/>
            <ac:spMk id="4" creationId="{00000000-0000-0000-0000-000000000000}"/>
          </ac:spMkLst>
        </pc:spChg>
        <pc:spChg chg="mod">
          <ac:chgData name="子墨 宋" userId="8cd3c361df9bb4cc" providerId="LiveId" clId="{EB9F4FFA-DCAA-4271-9DC7-3E54DE3B9678}" dt="2024-11-11T07:14:45.139" v="1655" actId="1076"/>
          <ac:spMkLst>
            <pc:docMk/>
            <pc:sldMk cId="0" sldId="339"/>
            <ac:spMk id="5" creationId="{00000000-0000-0000-0000-000000000000}"/>
          </ac:spMkLst>
        </pc:spChg>
        <pc:spChg chg="mod">
          <ac:chgData name="子墨 宋" userId="8cd3c361df9bb4cc" providerId="LiveId" clId="{EB9F4FFA-DCAA-4271-9DC7-3E54DE3B9678}" dt="2024-11-11T07:14:59.964" v="1681"/>
          <ac:spMkLst>
            <pc:docMk/>
            <pc:sldMk cId="0" sldId="339"/>
            <ac:spMk id="14" creationId="{00000000-0000-0000-0000-000000000000}"/>
          </ac:spMkLst>
        </pc:spChg>
        <pc:spChg chg="mod">
          <ac:chgData name="子墨 宋" userId="8cd3c361df9bb4cc" providerId="LiveId" clId="{EB9F4FFA-DCAA-4271-9DC7-3E54DE3B9678}" dt="2024-11-11T07:14:33.816" v="1653" actId="14100"/>
          <ac:spMkLst>
            <pc:docMk/>
            <pc:sldMk cId="0" sldId="339"/>
            <ac:spMk id="22" creationId="{00000000-0000-0000-0000-000000000000}"/>
          </ac:spMkLst>
        </pc:spChg>
        <pc:spChg chg="mod">
          <ac:chgData name="子墨 宋" userId="8cd3c361df9bb4cc" providerId="LiveId" clId="{EB9F4FFA-DCAA-4271-9DC7-3E54DE3B9678}" dt="2024-11-11T07:14:52.818" v="1657" actId="1076"/>
          <ac:spMkLst>
            <pc:docMk/>
            <pc:sldMk cId="0" sldId="339"/>
            <ac:spMk id="23" creationId="{00000000-0000-0000-0000-000000000000}"/>
          </ac:spMkLst>
        </pc:spChg>
        <pc:cxnChg chg="mod">
          <ac:chgData name="子墨 宋" userId="8cd3c361df9bb4cc" providerId="LiveId" clId="{EB9F4FFA-DCAA-4271-9DC7-3E54DE3B9678}" dt="2024-11-11T08:39:55.889" v="1905" actId="14100"/>
          <ac:cxnSpMkLst>
            <pc:docMk/>
            <pc:sldMk cId="0" sldId="339"/>
            <ac:cxnSpMk id="3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E0EC7-6763-4045-8AE5-1066C060BE6F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588F3-17D8-43F8-9F56-D0F213BF0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1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23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98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24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98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://localhost:8080/showChart" TargetMode="Externa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533" y="1124141"/>
            <a:ext cx="9647971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+mn-ea"/>
                <a:cs typeface="华文中宋" panose="02010600040101010101" charset="-122"/>
              </a:rPr>
              <a:t>STA321 Project		               					</a:t>
            </a:r>
            <a:r>
              <a:rPr lang="zh-CN" altLang="en-US" sz="4000" b="1" dirty="0">
                <a:solidFill>
                  <a:prstClr val="white"/>
                </a:solidFill>
                <a:latin typeface="+mn-ea"/>
                <a:cs typeface="华文中宋" panose="02010600040101010101" charset="-122"/>
              </a:rPr>
              <a:t>股票市场的主力资金流向计算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华文中宋" panose="02010600040101010101" charset="-122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549275"/>
            <a:ext cx="2831940" cy="5203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937" y="5570061"/>
            <a:ext cx="4787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Lato" panose="020F0502020204030203" pitchFamily="34" charset="0"/>
                <a:ea typeface="思源黑体 CN Light" panose="020B0300000000000000" pitchFamily="34" charset="-122"/>
                <a:cs typeface="Open Sans" panose="020B0606030504020204" pitchFamily="34" charset="0"/>
              </a:rPr>
              <a:t>、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Lato" panose="020F0502020204030203" pitchFamily="34" charset="0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52323D-2379-D269-1D3A-CEA5EFFBDA6C}"/>
              </a:ext>
            </a:extLst>
          </p:cNvPr>
          <p:cNvSpPr txBox="1"/>
          <p:nvPr/>
        </p:nvSpPr>
        <p:spPr>
          <a:xfrm>
            <a:off x="8992563" y="5014268"/>
            <a:ext cx="2535059" cy="1294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6383C"/>
                </a:solidFill>
                <a:latin typeface="Arial Black" panose="020B0A04020102020204" pitchFamily="34" charset="0"/>
                <a:ea typeface="思源黑体 CN Bold" panose="020B0800000000000000" pitchFamily="34" charset="-122"/>
                <a:cs typeface="Open Sans" panose="020B0606030504020204" pitchFamily="34" charset="0"/>
              </a:rPr>
              <a:t>小组成员</a:t>
            </a:r>
            <a:endParaRPr lang="en-US" altLang="zh-CN" dirty="0">
              <a:solidFill>
                <a:srgbClr val="06383C"/>
              </a:solidFill>
              <a:latin typeface="Arial Black" panose="020B0A04020102020204" pitchFamily="34" charset="0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6383C"/>
                </a:solidFill>
                <a:latin typeface="Arial Black" panose="020B0A04020102020204" pitchFamily="34" charset="0"/>
                <a:ea typeface="思源黑体 CN Bold" panose="020B0800000000000000" pitchFamily="34" charset="-122"/>
                <a:cs typeface="Open Sans" panose="020B0606030504020204" pitchFamily="34" charset="0"/>
              </a:rPr>
              <a:t>方磊 </a:t>
            </a:r>
            <a:r>
              <a:rPr lang="en-US" altLang="zh-CN" dirty="0">
                <a:solidFill>
                  <a:srgbClr val="06383C"/>
                </a:solidFill>
                <a:latin typeface="Arial Black" panose="020B0A04020102020204" pitchFamily="34" charset="0"/>
                <a:ea typeface="思源黑体 CN Bold" panose="020B0800000000000000" pitchFamily="34" charset="-122"/>
                <a:cs typeface="Open Sans" panose="020B0606030504020204" pitchFamily="34" charset="0"/>
              </a:rPr>
              <a:t>12211631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6383C"/>
                </a:solidFill>
                <a:latin typeface="Arial Black" panose="020B0A04020102020204" pitchFamily="34" charset="0"/>
                <a:ea typeface="思源黑体 CN Bold" panose="020B0800000000000000" pitchFamily="34" charset="-122"/>
                <a:cs typeface="Open Sans" panose="020B0606030504020204" pitchFamily="34" charset="0"/>
              </a:rPr>
              <a:t>宋子墨 </a:t>
            </a:r>
            <a:r>
              <a:rPr lang="en-US" altLang="zh-CN" dirty="0">
                <a:solidFill>
                  <a:srgbClr val="06383C"/>
                </a:solidFill>
                <a:latin typeface="Arial Black" panose="020B0A04020102020204" pitchFamily="34" charset="0"/>
                <a:ea typeface="思源黑体 CN Bold" panose="020B0800000000000000" pitchFamily="34" charset="-122"/>
                <a:cs typeface="Open Sans" panose="020B0606030504020204" pitchFamily="34" charset="0"/>
              </a:rPr>
              <a:t>12212119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DBEA6-4FA7-7D00-F45B-CA302D70E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8CAB1337-1E51-C0E4-F961-56178088E8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1D6F328E-758E-773C-0D4F-F92ACFEDD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85521FB-C949-F6CA-A2B0-E6FE4E56DDF7}"/>
              </a:ext>
            </a:extLst>
          </p:cNvPr>
          <p:cNvSpPr txBox="1"/>
          <p:nvPr/>
        </p:nvSpPr>
        <p:spPr>
          <a:xfrm>
            <a:off x="412248" y="539282"/>
            <a:ext cx="885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6383C"/>
                </a:solidFill>
                <a:latin typeface="Arial Black" panose="020B0A04020102020204" pitchFamily="34" charset="0"/>
              </a:rPr>
              <a:t>代码模块化设计思路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D8C82D8-823B-CE1D-E895-7687C1295531}"/>
              </a:ext>
            </a:extLst>
          </p:cNvPr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B6BF27E-24C3-D09C-F953-372AE33967DE}"/>
                </a:ext>
              </a:extLst>
            </p:cNvPr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011E5AF-E369-708D-48E5-FC05A422EB67}"/>
                </a:ext>
              </a:extLst>
            </p:cNvPr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E6C3956-565C-96EE-279F-E8C2D6489A25}"/>
                  </a:ext>
                </a:extLst>
              </p:cNvPr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CDEC184-D41E-E793-C11C-F9466A4832CF}"/>
                  </a:ext>
                </a:extLst>
              </p:cNvPr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DABBD54-7656-8E93-824D-0FDFE94257E4}"/>
              </a:ext>
            </a:extLst>
          </p:cNvPr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9F5CC15C-5999-AA9E-FCA6-BA4AA614F499}"/>
              </a:ext>
            </a:extLst>
          </p:cNvPr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A04B86-1BF2-BEAA-3C50-9D982EEBEEAF}"/>
              </a:ext>
            </a:extLst>
          </p:cNvPr>
          <p:cNvSpPr txBox="1"/>
          <p:nvPr/>
        </p:nvSpPr>
        <p:spPr>
          <a:xfrm>
            <a:off x="472440" y="2142077"/>
            <a:ext cx="6746240" cy="3360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采用</a:t>
            </a:r>
            <a:r>
              <a:rPr lang="en-US" altLang="zh-CN" sz="2400" dirty="0" err="1"/>
              <a:t>mapreduce</a:t>
            </a:r>
            <a:r>
              <a:rPr lang="zh-CN" altLang="en-US" sz="2400" dirty="0"/>
              <a:t>框架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设计了三个</a:t>
            </a:r>
            <a:r>
              <a:rPr lang="en-US" altLang="zh-CN" sz="2400" dirty="0" err="1"/>
              <a:t>mapreduce</a:t>
            </a:r>
            <a:r>
              <a:rPr lang="zh-CN" altLang="en-US" sz="2400" dirty="0"/>
              <a:t>任务逐一工作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设计了辅助数据结构</a:t>
            </a:r>
            <a:r>
              <a:rPr lang="en-US" altLang="zh-CN" sz="2400" dirty="0" err="1"/>
              <a:t>TradeData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设计了辅助函数</a:t>
            </a:r>
            <a:r>
              <a:rPr lang="en-US" altLang="zh-CN" sz="2400" dirty="0" err="1"/>
              <a:t>getTradingTimeSegment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完成了</a:t>
            </a:r>
            <a:r>
              <a:rPr lang="en-US" altLang="zh-CN" sz="2400" dirty="0" err="1"/>
              <a:t>dataconvert</a:t>
            </a:r>
            <a:r>
              <a:rPr lang="en-US" altLang="zh-CN" sz="2400" dirty="0"/>
              <a:t> python</a:t>
            </a:r>
            <a:r>
              <a:rPr lang="zh-CN" altLang="en-US" sz="2400" dirty="0"/>
              <a:t>脚本作为第三任务的候选。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606CC9-9623-62C0-1D7D-192B634D0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120" y="1305219"/>
            <a:ext cx="2831940" cy="50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2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9EFFD-894E-61C0-7940-9D2A358FD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A410DF-5749-D4A8-DDD3-08ED2FDE0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4D94236-D7A1-E699-8F10-55F163EDEC8C}"/>
              </a:ext>
            </a:extLst>
          </p:cNvPr>
          <p:cNvSpPr txBox="1"/>
          <p:nvPr/>
        </p:nvSpPr>
        <p:spPr>
          <a:xfrm>
            <a:off x="1511618" y="2108877"/>
            <a:ext cx="544290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gradFill>
                  <a:gsLst>
                    <a:gs pos="0">
                      <a:srgbClr val="7AC0B5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krobat Black" panose="00000A00000000000000" pitchFamily="50" charset="0"/>
              </a:rPr>
              <a:t>04</a:t>
            </a:r>
          </a:p>
          <a:p>
            <a:r>
              <a:rPr lang="zh-CN" altLang="en-US" sz="3600" dirty="0">
                <a:solidFill>
                  <a:srgbClr val="06383C"/>
                </a:solidFill>
                <a:latin typeface="Arial Black" panose="020B0A04020102020204" pitchFamily="34" charset="0"/>
              </a:rPr>
              <a:t>数据可视化及网页展示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8C8CDD1-6414-D3E3-21EE-A0C2C011EC29}"/>
              </a:ext>
            </a:extLst>
          </p:cNvPr>
          <p:cNvSpPr/>
          <p:nvPr/>
        </p:nvSpPr>
        <p:spPr>
          <a:xfrm>
            <a:off x="0" y="5725116"/>
            <a:ext cx="12192000" cy="1132885"/>
          </a:xfrm>
          <a:custGeom>
            <a:avLst/>
            <a:gdLst>
              <a:gd name="connsiteX0" fmla="*/ 9685027 w 12192000"/>
              <a:gd name="connsiteY0" fmla="*/ 99 h 1132885"/>
              <a:gd name="connsiteX1" fmla="*/ 11617411 w 12192000"/>
              <a:gd name="connsiteY1" fmla="*/ 569004 h 1132885"/>
              <a:gd name="connsiteX2" fmla="*/ 12125125 w 12192000"/>
              <a:gd name="connsiteY2" fmla="*/ 556893 h 1132885"/>
              <a:gd name="connsiteX3" fmla="*/ 12192000 w 12192000"/>
              <a:gd name="connsiteY3" fmla="*/ 548451 h 1132885"/>
              <a:gd name="connsiteX4" fmla="*/ 12192000 w 12192000"/>
              <a:gd name="connsiteY4" fmla="*/ 1132885 h 1132885"/>
              <a:gd name="connsiteX5" fmla="*/ 0 w 12192000"/>
              <a:gd name="connsiteY5" fmla="*/ 1132885 h 1132885"/>
              <a:gd name="connsiteX6" fmla="*/ 0 w 12192000"/>
              <a:gd name="connsiteY6" fmla="*/ 655684 h 1132885"/>
              <a:gd name="connsiteX7" fmla="*/ 185744 w 12192000"/>
              <a:gd name="connsiteY7" fmla="*/ 612581 h 1132885"/>
              <a:gd name="connsiteX8" fmla="*/ 1818091 w 12192000"/>
              <a:gd name="connsiteY8" fmla="*/ 386124 h 1132885"/>
              <a:gd name="connsiteX9" fmla="*/ 4088851 w 12192000"/>
              <a:gd name="connsiteY9" fmla="*/ 828084 h 1132885"/>
              <a:gd name="connsiteX10" fmla="*/ 5704291 w 12192000"/>
              <a:gd name="connsiteY10" fmla="*/ 294684 h 1132885"/>
              <a:gd name="connsiteX11" fmla="*/ 7578811 w 12192000"/>
              <a:gd name="connsiteY11" fmla="*/ 767124 h 1132885"/>
              <a:gd name="connsiteX12" fmla="*/ 9499051 w 12192000"/>
              <a:gd name="connsiteY12" fmla="*/ 5124 h 1132885"/>
              <a:gd name="connsiteX13" fmla="*/ 9685027 w 12192000"/>
              <a:gd name="connsiteY13" fmla="*/ 99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1132885">
                <a:moveTo>
                  <a:pt x="9685027" y="99"/>
                </a:moveTo>
                <a:cubicBezTo>
                  <a:pt x="10572489" y="8071"/>
                  <a:pt x="10848267" y="492804"/>
                  <a:pt x="11617411" y="569004"/>
                </a:cubicBezTo>
                <a:cubicBezTo>
                  <a:pt x="11771240" y="584244"/>
                  <a:pt x="11943106" y="576624"/>
                  <a:pt x="12125125" y="556893"/>
                </a:cubicBezTo>
                <a:lnTo>
                  <a:pt x="12192000" y="548451"/>
                </a:lnTo>
                <a:lnTo>
                  <a:pt x="12192000" y="1132885"/>
                </a:lnTo>
                <a:lnTo>
                  <a:pt x="0" y="1132885"/>
                </a:lnTo>
                <a:lnTo>
                  <a:pt x="0" y="655684"/>
                </a:lnTo>
                <a:lnTo>
                  <a:pt x="185744" y="612581"/>
                </a:lnTo>
                <a:cubicBezTo>
                  <a:pt x="655565" y="504234"/>
                  <a:pt x="1278976" y="370884"/>
                  <a:pt x="1818091" y="386124"/>
                </a:cubicBezTo>
                <a:cubicBezTo>
                  <a:pt x="2536911" y="406444"/>
                  <a:pt x="3441151" y="843324"/>
                  <a:pt x="4088851" y="828084"/>
                </a:cubicBezTo>
                <a:cubicBezTo>
                  <a:pt x="4736552" y="812844"/>
                  <a:pt x="5122631" y="304844"/>
                  <a:pt x="5704291" y="294684"/>
                </a:cubicBezTo>
                <a:cubicBezTo>
                  <a:pt x="6285952" y="284524"/>
                  <a:pt x="6946351" y="815384"/>
                  <a:pt x="7578811" y="767124"/>
                </a:cubicBezTo>
                <a:cubicBezTo>
                  <a:pt x="8211271" y="718864"/>
                  <a:pt x="8460191" y="68624"/>
                  <a:pt x="9499051" y="5124"/>
                </a:cubicBezTo>
                <a:cubicBezTo>
                  <a:pt x="9563980" y="1155"/>
                  <a:pt x="9625863" y="-433"/>
                  <a:pt x="9685027" y="99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BAD8C10-FA18-9788-DCA5-4D39F4BC64D9}"/>
              </a:ext>
            </a:extLst>
          </p:cNvPr>
          <p:cNvSpPr/>
          <p:nvPr/>
        </p:nvSpPr>
        <p:spPr>
          <a:xfrm>
            <a:off x="6210088" y="1531551"/>
            <a:ext cx="6552294" cy="4336522"/>
          </a:xfrm>
          <a:custGeom>
            <a:avLst/>
            <a:gdLst>
              <a:gd name="connsiteX0" fmla="*/ 1089872 w 6552294"/>
              <a:gd name="connsiteY0" fmla="*/ 373449 h 4336522"/>
              <a:gd name="connsiteX1" fmla="*/ 84032 w 6552294"/>
              <a:gd name="connsiteY1" fmla="*/ 175329 h 4336522"/>
              <a:gd name="connsiteX2" fmla="*/ 3025352 w 6552294"/>
              <a:gd name="connsiteY2" fmla="*/ 2583249 h 4336522"/>
              <a:gd name="connsiteX3" fmla="*/ 6317192 w 6552294"/>
              <a:gd name="connsiteY3" fmla="*/ 4305369 h 4336522"/>
              <a:gd name="connsiteX4" fmla="*/ 6027632 w 6552294"/>
              <a:gd name="connsiteY4" fmla="*/ 3528129 h 433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2294" h="4336522">
                <a:moveTo>
                  <a:pt x="1089872" y="373449"/>
                </a:moveTo>
                <a:cubicBezTo>
                  <a:pt x="425662" y="90239"/>
                  <a:pt x="-238548" y="-192971"/>
                  <a:pt x="84032" y="175329"/>
                </a:cubicBezTo>
                <a:cubicBezTo>
                  <a:pt x="406612" y="543629"/>
                  <a:pt x="1986492" y="1894909"/>
                  <a:pt x="3025352" y="2583249"/>
                </a:cubicBezTo>
                <a:cubicBezTo>
                  <a:pt x="4064212" y="3271589"/>
                  <a:pt x="5816812" y="4147889"/>
                  <a:pt x="6317192" y="4305369"/>
                </a:cubicBezTo>
                <a:cubicBezTo>
                  <a:pt x="6817572" y="4462849"/>
                  <a:pt x="6422602" y="3995489"/>
                  <a:pt x="6027632" y="3528129"/>
                </a:cubicBezTo>
              </a:path>
            </a:pathLst>
          </a:custGeom>
          <a:noFill/>
          <a:ln w="19050">
            <a:gradFill>
              <a:gsLst>
                <a:gs pos="53000">
                  <a:srgbClr val="4AA898"/>
                </a:gs>
                <a:gs pos="0">
                  <a:srgbClr val="7AC0B5"/>
                </a:gs>
                <a:gs pos="100000">
                  <a:srgbClr val="66BAA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09D5529E-057C-C5C6-13A2-C43FA04F9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1" y="485484"/>
            <a:ext cx="2831940" cy="520356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B575C791-A4D3-87D2-67C7-70C7A9A9B232}"/>
              </a:ext>
            </a:extLst>
          </p:cNvPr>
          <p:cNvGrpSpPr/>
          <p:nvPr/>
        </p:nvGrpSpPr>
        <p:grpSpPr>
          <a:xfrm>
            <a:off x="6379571" y="1772149"/>
            <a:ext cx="499840" cy="499834"/>
            <a:chOff x="7719249" y="5265420"/>
            <a:chExt cx="499840" cy="49983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73CAC93-6FD2-8FE3-7F2A-9BD6F1D49014}"/>
                </a:ext>
              </a:extLst>
            </p:cNvPr>
            <p:cNvSpPr/>
            <p:nvPr/>
          </p:nvSpPr>
          <p:spPr>
            <a:xfrm>
              <a:off x="7719249" y="5265420"/>
              <a:ext cx="499840" cy="499834"/>
            </a:xfrm>
            <a:prstGeom prst="ellipse">
              <a:avLst/>
            </a:prstGeom>
            <a:solidFill>
              <a:srgbClr val="7AC0B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C1D6C93-013D-1418-BD31-94638E6E3A34}"/>
                </a:ext>
              </a:extLst>
            </p:cNvPr>
            <p:cNvSpPr/>
            <p:nvPr/>
          </p:nvSpPr>
          <p:spPr>
            <a:xfrm>
              <a:off x="7882359" y="5428527"/>
              <a:ext cx="173621" cy="173621"/>
            </a:xfrm>
            <a:prstGeom prst="ellipse">
              <a:avLst/>
            </a:pr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33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138F7-E048-BC28-A5D1-067F2E8A6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2A694DC6-4F83-329C-0999-F32E80EE0D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1985F515-79E7-6230-8E41-1822CCE7A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335E478-749E-2180-23E4-A195FABFB2CD}"/>
              </a:ext>
            </a:extLst>
          </p:cNvPr>
          <p:cNvSpPr txBox="1"/>
          <p:nvPr/>
        </p:nvSpPr>
        <p:spPr>
          <a:xfrm>
            <a:off x="412248" y="539282"/>
            <a:ext cx="885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6383C"/>
                </a:solidFill>
                <a:latin typeface="Arial Black" panose="020B0A04020102020204" pitchFamily="34" charset="0"/>
              </a:rPr>
              <a:t>数据可视化思路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1B0E52-948A-8960-99F1-4055FA5F1E8A}"/>
              </a:ext>
            </a:extLst>
          </p:cNvPr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CC4717A-68F3-EE8D-9A93-50C3EBB74B66}"/>
                </a:ext>
              </a:extLst>
            </p:cNvPr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E92144E-9D99-80B4-BFD5-8F7494226403}"/>
                </a:ext>
              </a:extLst>
            </p:cNvPr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06E4913-E52B-8CA4-7E89-81AFC57046BA}"/>
                  </a:ext>
                </a:extLst>
              </p:cNvPr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94A88AB2-6E7D-EE0F-9D7D-2FE92D975903}"/>
                  </a:ext>
                </a:extLst>
              </p:cNvPr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34EE00-3244-A2E9-8205-425679538176}"/>
              </a:ext>
            </a:extLst>
          </p:cNvPr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01FF8608-CCC7-B38D-18EE-6E54260D8127}"/>
              </a:ext>
            </a:extLst>
          </p:cNvPr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DE906C-6152-1955-7A4E-F3021E152BF9}"/>
              </a:ext>
            </a:extLst>
          </p:cNvPr>
          <p:cNvSpPr txBox="1"/>
          <p:nvPr/>
        </p:nvSpPr>
        <p:spPr>
          <a:xfrm>
            <a:off x="472440" y="2142077"/>
            <a:ext cx="6746240" cy="3360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采用前端技术进行网页展示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基于 </a:t>
            </a:r>
            <a:r>
              <a:rPr lang="en-US" altLang="zh-CN" sz="2400" b="1" dirty="0"/>
              <a:t>Spring Boot </a:t>
            </a:r>
            <a:r>
              <a:rPr lang="zh-CN" altLang="en-US" sz="2400" dirty="0"/>
              <a:t>构建项目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通过集成 </a:t>
            </a:r>
            <a:r>
              <a:rPr lang="en-US" altLang="zh-CN" sz="2400" b="1" dirty="0"/>
              <a:t>Maven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OpenCSV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ECharts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Thymeleaf</a:t>
            </a:r>
            <a:r>
              <a:rPr lang="en-US" altLang="zh-CN" sz="2400" b="1" dirty="0"/>
              <a:t> </a:t>
            </a:r>
            <a:r>
              <a:rPr lang="zh-CN" altLang="en-US" sz="2400" dirty="0"/>
              <a:t>等相关技术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实现对 </a:t>
            </a:r>
            <a:r>
              <a:rPr lang="en-US" altLang="zh-CN" sz="2400" dirty="0"/>
              <a:t>CSV </a:t>
            </a:r>
            <a:r>
              <a:rPr lang="zh-CN" altLang="en-US" sz="2400" dirty="0"/>
              <a:t>文件中数据的解析和可视化工作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支持自由选择时间段统计数据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68CF9F-45A6-72E8-EBA4-4C133D272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274" y="1260343"/>
            <a:ext cx="3881805" cy="49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74CB9-051C-170B-B6DF-939581414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746BD7C6-55E6-FC48-1D1B-DF8713CCB5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9DCA5C29-BA58-86E6-8907-1C1372674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BA55CF8-EDFB-554D-E9AB-22E4604BE6A9}"/>
              </a:ext>
            </a:extLst>
          </p:cNvPr>
          <p:cNvSpPr txBox="1"/>
          <p:nvPr/>
        </p:nvSpPr>
        <p:spPr>
          <a:xfrm>
            <a:off x="412248" y="539282"/>
            <a:ext cx="885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06383C"/>
                </a:solidFill>
                <a:latin typeface="Arial Black" panose="020B0A04020102020204" pitchFamily="34" charset="0"/>
                <a:ea typeface="等线" panose="02010600030101010101" pitchFamily="2" charset="-122"/>
              </a:rPr>
              <a:t>主要模块及对应功能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3222AEE-8EF0-D63D-1090-7DA45E03999E}"/>
              </a:ext>
            </a:extLst>
          </p:cNvPr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1CE5A69-A3B8-7910-CC78-7CCEDA9541FE}"/>
                </a:ext>
              </a:extLst>
            </p:cNvPr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B9FCC4E-B4FD-BDDE-FB50-D04DAE4583A1}"/>
                </a:ext>
              </a:extLst>
            </p:cNvPr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8C13B90-D771-7B65-8667-898B93DEAB64}"/>
                  </a:ext>
                </a:extLst>
              </p:cNvPr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941FA17-092C-4FB8-0825-32FE3F1C8F6A}"/>
                  </a:ext>
                </a:extLst>
              </p:cNvPr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A51B41-7141-3D26-B1E9-BFE2089FE644}"/>
              </a:ext>
            </a:extLst>
          </p:cNvPr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61A5B038-9E93-79F9-9ED4-7D30BAB2EF84}"/>
              </a:ext>
            </a:extLst>
          </p:cNvPr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C7A232-CB2D-ADC9-403C-D6BA7589B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457" y="1537411"/>
            <a:ext cx="9252903" cy="46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6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3E49D-8C8C-1BE2-2291-F0D535A84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8D54B33B-A0E2-E233-B9B7-DB75A63671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34194360-96A8-6DCD-2CE2-0307FF45A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A57D837-1586-3470-A09B-F7C196563769}"/>
              </a:ext>
            </a:extLst>
          </p:cNvPr>
          <p:cNvSpPr txBox="1"/>
          <p:nvPr/>
        </p:nvSpPr>
        <p:spPr>
          <a:xfrm>
            <a:off x="412248" y="539282"/>
            <a:ext cx="885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6383C"/>
                </a:solidFill>
                <a:latin typeface="Arial Black" panose="020B0A04020102020204" pitchFamily="34" charset="0"/>
              </a:rPr>
              <a:t>部分关键代码展示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7BF94CD-7FB5-D33C-D215-18A385044FBB}"/>
              </a:ext>
            </a:extLst>
          </p:cNvPr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A84B052-FEEF-4C7A-5500-9B1A02ECC67C}"/>
                </a:ext>
              </a:extLst>
            </p:cNvPr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3C9CD85-5F21-3347-F0C9-38275B44DBDE}"/>
                </a:ext>
              </a:extLst>
            </p:cNvPr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C10D57B-ABFC-E29B-E246-616AC2469530}"/>
                  </a:ext>
                </a:extLst>
              </p:cNvPr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7B07CA3-85EC-4579-6672-EF5231B99ED1}"/>
                  </a:ext>
                </a:extLst>
              </p:cNvPr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D2C6D3F-5E56-ACAA-0D80-766F52EA82C1}"/>
              </a:ext>
            </a:extLst>
          </p:cNvPr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014A89BE-22FC-C6B8-EE0D-C36BBB44A43B}"/>
              </a:ext>
            </a:extLst>
          </p:cNvPr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59DD3D-A285-15C2-0DAA-A45F76356BE5}"/>
              </a:ext>
            </a:extLst>
          </p:cNvPr>
          <p:cNvSpPr txBox="1"/>
          <p:nvPr/>
        </p:nvSpPr>
        <p:spPr>
          <a:xfrm>
            <a:off x="1538580" y="1546347"/>
            <a:ext cx="6477000" cy="114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采用</a:t>
            </a:r>
            <a:r>
              <a:rPr lang="en-US" altLang="zh-CN" sz="2400" b="1" dirty="0"/>
              <a:t>get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mapping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@RequestParam</a:t>
            </a:r>
            <a:r>
              <a:rPr lang="zh-CN" altLang="en-US" sz="2400" dirty="0"/>
              <a:t>等方式从前端获取数据并传输至后端更新数据集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50207A-4925-0F3F-7416-49B58D995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81" y="2863278"/>
            <a:ext cx="10176919" cy="1074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485FD4-C97A-1786-27A4-791E620DD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881" y="4307325"/>
            <a:ext cx="9493752" cy="13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9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1E65E-CC86-1BCA-D060-8628F4432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70120418-DD3C-11C6-1EAA-ACD47CCD68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0367BE91-3E3A-EBE7-6DAC-D63D56BAA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864571D-6F5F-D3B2-5F7D-DDF93AAAE8EF}"/>
              </a:ext>
            </a:extLst>
          </p:cNvPr>
          <p:cNvSpPr txBox="1"/>
          <p:nvPr/>
        </p:nvSpPr>
        <p:spPr>
          <a:xfrm>
            <a:off x="412248" y="539282"/>
            <a:ext cx="885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6383C"/>
                </a:solidFill>
                <a:latin typeface="Arial Black" panose="020B0A04020102020204" pitchFamily="34" charset="0"/>
              </a:rPr>
              <a:t>部分关键代码展示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DCBE7F8-A08B-B9A5-CC71-E831038F64AE}"/>
              </a:ext>
            </a:extLst>
          </p:cNvPr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5281D3B-0DA6-0CC0-4B0D-64F66CAB4702}"/>
                </a:ext>
              </a:extLst>
            </p:cNvPr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A8542E3-F11E-EB08-8CF8-CBC4832B4491}"/>
                </a:ext>
              </a:extLst>
            </p:cNvPr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57AB039-AD5B-0108-90DE-838AA013AE87}"/>
                  </a:ext>
                </a:extLst>
              </p:cNvPr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4CA9D87-ADED-0DF9-51B5-70258E5262BE}"/>
                  </a:ext>
                </a:extLst>
              </p:cNvPr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BED88C1-6FD9-3637-071C-CB52424BE021}"/>
              </a:ext>
            </a:extLst>
          </p:cNvPr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318A4C0E-D4B6-15F6-7A10-98AF235DDA52}"/>
              </a:ext>
            </a:extLst>
          </p:cNvPr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BE276A-5A65-57D6-FC5C-FFFA64250231}"/>
              </a:ext>
            </a:extLst>
          </p:cNvPr>
          <p:cNvSpPr txBox="1"/>
          <p:nvPr/>
        </p:nvSpPr>
        <p:spPr>
          <a:xfrm>
            <a:off x="1248376" y="1836176"/>
            <a:ext cx="6746240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采用</a:t>
            </a:r>
            <a:r>
              <a:rPr lang="en-US" altLang="zh-CN" sz="2400" b="1" dirty="0" err="1"/>
              <a:t>Thymeleaf</a:t>
            </a:r>
            <a:r>
              <a:rPr lang="zh-CN" altLang="en-US" sz="2400" dirty="0"/>
              <a:t>将后端数据嵌入到</a:t>
            </a:r>
            <a:r>
              <a:rPr lang="en-US" altLang="zh-CN" sz="2400" b="1" dirty="0"/>
              <a:t>JavaScript</a:t>
            </a:r>
            <a:r>
              <a:rPr lang="zh-CN" altLang="en-US" sz="2400" dirty="0"/>
              <a:t>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09605E-7934-91A6-98BC-EAE834022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376" y="2703630"/>
            <a:ext cx="8469630" cy="24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7B654-1AE2-2CBC-35D9-F962ED114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0A38F72E-C0DA-1342-278B-CB06C6A49D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9A2B533B-E46F-D8C6-C5A1-CF838BF70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FC306E0-252B-B285-3468-E7D8ACF52814}"/>
              </a:ext>
            </a:extLst>
          </p:cNvPr>
          <p:cNvSpPr txBox="1"/>
          <p:nvPr/>
        </p:nvSpPr>
        <p:spPr>
          <a:xfrm>
            <a:off x="412248" y="539282"/>
            <a:ext cx="885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6383C"/>
                </a:solidFill>
                <a:latin typeface="Arial Black" panose="020B0A04020102020204" pitchFamily="34" charset="0"/>
              </a:rPr>
              <a:t>网页展示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A2C1638-4E0D-2A32-83EE-66FE64BA3E91}"/>
              </a:ext>
            </a:extLst>
          </p:cNvPr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14D2F599-05A5-E1E9-E55C-A5A538528DC1}"/>
              </a:ext>
            </a:extLst>
          </p:cNvPr>
          <p:cNvSpPr txBox="1"/>
          <p:nvPr/>
        </p:nvSpPr>
        <p:spPr>
          <a:xfrm>
            <a:off x="536258" y="1177550"/>
            <a:ext cx="9821862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运行</a:t>
            </a:r>
            <a:r>
              <a:rPr lang="en-US" altLang="zh-CN" sz="2000" b="1" dirty="0"/>
              <a:t>csv-visualization</a:t>
            </a:r>
            <a:r>
              <a:rPr lang="zh-CN" altLang="en-US" sz="2000" dirty="0"/>
              <a:t>后访问：</a:t>
            </a:r>
            <a:r>
              <a:rPr lang="en-US" altLang="zh-CN" sz="2000" dirty="0">
                <a:hlinkClick r:id="rId5"/>
              </a:rPr>
              <a:t>Stock Data Visualization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6E4788-003F-F477-CA8B-242C00FFA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226" y="1856387"/>
            <a:ext cx="8009333" cy="47986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32F65E-79B6-D726-7F47-4018CE910834}"/>
              </a:ext>
            </a:extLst>
          </p:cNvPr>
          <p:cNvSpPr txBox="1"/>
          <p:nvPr/>
        </p:nvSpPr>
        <p:spPr>
          <a:xfrm>
            <a:off x="536258" y="2990246"/>
            <a:ext cx="3264614" cy="189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实现三种动态操作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可视化数据的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时间范围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光标所在处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数据情况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可选择展示的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数据类别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3343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4F6A4-5B6F-EA39-82D5-AEE2732C2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4755BD-FE3B-3D5E-53E5-D0ED5E4AE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67DE79A-5D88-6FFE-9EB2-E2CF72EC70F1}"/>
              </a:ext>
            </a:extLst>
          </p:cNvPr>
          <p:cNvSpPr txBox="1"/>
          <p:nvPr/>
        </p:nvSpPr>
        <p:spPr>
          <a:xfrm>
            <a:off x="1511618" y="2108877"/>
            <a:ext cx="544290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gradFill>
                  <a:gsLst>
                    <a:gs pos="0">
                      <a:srgbClr val="7AC0B5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krobat Black" panose="00000A00000000000000" pitchFamily="50" charset="0"/>
              </a:rPr>
              <a:t>05</a:t>
            </a:r>
          </a:p>
          <a:p>
            <a:r>
              <a:rPr lang="zh-CN" altLang="en-US" sz="3600" dirty="0">
                <a:solidFill>
                  <a:srgbClr val="06383C"/>
                </a:solidFill>
                <a:latin typeface="Arial Black" panose="020B0A04020102020204" pitchFamily="34" charset="0"/>
              </a:rPr>
              <a:t>运行结果评估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DD74033-4E43-AC5A-600E-62A3805DD369}"/>
              </a:ext>
            </a:extLst>
          </p:cNvPr>
          <p:cNvSpPr/>
          <p:nvPr/>
        </p:nvSpPr>
        <p:spPr>
          <a:xfrm>
            <a:off x="0" y="5725116"/>
            <a:ext cx="12192000" cy="1132885"/>
          </a:xfrm>
          <a:custGeom>
            <a:avLst/>
            <a:gdLst>
              <a:gd name="connsiteX0" fmla="*/ 9685027 w 12192000"/>
              <a:gd name="connsiteY0" fmla="*/ 99 h 1132885"/>
              <a:gd name="connsiteX1" fmla="*/ 11617411 w 12192000"/>
              <a:gd name="connsiteY1" fmla="*/ 569004 h 1132885"/>
              <a:gd name="connsiteX2" fmla="*/ 12125125 w 12192000"/>
              <a:gd name="connsiteY2" fmla="*/ 556893 h 1132885"/>
              <a:gd name="connsiteX3" fmla="*/ 12192000 w 12192000"/>
              <a:gd name="connsiteY3" fmla="*/ 548451 h 1132885"/>
              <a:gd name="connsiteX4" fmla="*/ 12192000 w 12192000"/>
              <a:gd name="connsiteY4" fmla="*/ 1132885 h 1132885"/>
              <a:gd name="connsiteX5" fmla="*/ 0 w 12192000"/>
              <a:gd name="connsiteY5" fmla="*/ 1132885 h 1132885"/>
              <a:gd name="connsiteX6" fmla="*/ 0 w 12192000"/>
              <a:gd name="connsiteY6" fmla="*/ 655684 h 1132885"/>
              <a:gd name="connsiteX7" fmla="*/ 185744 w 12192000"/>
              <a:gd name="connsiteY7" fmla="*/ 612581 h 1132885"/>
              <a:gd name="connsiteX8" fmla="*/ 1818091 w 12192000"/>
              <a:gd name="connsiteY8" fmla="*/ 386124 h 1132885"/>
              <a:gd name="connsiteX9" fmla="*/ 4088851 w 12192000"/>
              <a:gd name="connsiteY9" fmla="*/ 828084 h 1132885"/>
              <a:gd name="connsiteX10" fmla="*/ 5704291 w 12192000"/>
              <a:gd name="connsiteY10" fmla="*/ 294684 h 1132885"/>
              <a:gd name="connsiteX11" fmla="*/ 7578811 w 12192000"/>
              <a:gd name="connsiteY11" fmla="*/ 767124 h 1132885"/>
              <a:gd name="connsiteX12" fmla="*/ 9499051 w 12192000"/>
              <a:gd name="connsiteY12" fmla="*/ 5124 h 1132885"/>
              <a:gd name="connsiteX13" fmla="*/ 9685027 w 12192000"/>
              <a:gd name="connsiteY13" fmla="*/ 99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1132885">
                <a:moveTo>
                  <a:pt x="9685027" y="99"/>
                </a:moveTo>
                <a:cubicBezTo>
                  <a:pt x="10572489" y="8071"/>
                  <a:pt x="10848267" y="492804"/>
                  <a:pt x="11617411" y="569004"/>
                </a:cubicBezTo>
                <a:cubicBezTo>
                  <a:pt x="11771240" y="584244"/>
                  <a:pt x="11943106" y="576624"/>
                  <a:pt x="12125125" y="556893"/>
                </a:cubicBezTo>
                <a:lnTo>
                  <a:pt x="12192000" y="548451"/>
                </a:lnTo>
                <a:lnTo>
                  <a:pt x="12192000" y="1132885"/>
                </a:lnTo>
                <a:lnTo>
                  <a:pt x="0" y="1132885"/>
                </a:lnTo>
                <a:lnTo>
                  <a:pt x="0" y="655684"/>
                </a:lnTo>
                <a:lnTo>
                  <a:pt x="185744" y="612581"/>
                </a:lnTo>
                <a:cubicBezTo>
                  <a:pt x="655565" y="504234"/>
                  <a:pt x="1278976" y="370884"/>
                  <a:pt x="1818091" y="386124"/>
                </a:cubicBezTo>
                <a:cubicBezTo>
                  <a:pt x="2536911" y="406444"/>
                  <a:pt x="3441151" y="843324"/>
                  <a:pt x="4088851" y="828084"/>
                </a:cubicBezTo>
                <a:cubicBezTo>
                  <a:pt x="4736552" y="812844"/>
                  <a:pt x="5122631" y="304844"/>
                  <a:pt x="5704291" y="294684"/>
                </a:cubicBezTo>
                <a:cubicBezTo>
                  <a:pt x="6285952" y="284524"/>
                  <a:pt x="6946351" y="815384"/>
                  <a:pt x="7578811" y="767124"/>
                </a:cubicBezTo>
                <a:cubicBezTo>
                  <a:pt x="8211271" y="718864"/>
                  <a:pt x="8460191" y="68624"/>
                  <a:pt x="9499051" y="5124"/>
                </a:cubicBezTo>
                <a:cubicBezTo>
                  <a:pt x="9563980" y="1155"/>
                  <a:pt x="9625863" y="-433"/>
                  <a:pt x="9685027" y="99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A5E273B-0090-37A5-0289-8088A3905183}"/>
              </a:ext>
            </a:extLst>
          </p:cNvPr>
          <p:cNvSpPr/>
          <p:nvPr/>
        </p:nvSpPr>
        <p:spPr>
          <a:xfrm>
            <a:off x="6210088" y="1531551"/>
            <a:ext cx="6552294" cy="4336522"/>
          </a:xfrm>
          <a:custGeom>
            <a:avLst/>
            <a:gdLst>
              <a:gd name="connsiteX0" fmla="*/ 1089872 w 6552294"/>
              <a:gd name="connsiteY0" fmla="*/ 373449 h 4336522"/>
              <a:gd name="connsiteX1" fmla="*/ 84032 w 6552294"/>
              <a:gd name="connsiteY1" fmla="*/ 175329 h 4336522"/>
              <a:gd name="connsiteX2" fmla="*/ 3025352 w 6552294"/>
              <a:gd name="connsiteY2" fmla="*/ 2583249 h 4336522"/>
              <a:gd name="connsiteX3" fmla="*/ 6317192 w 6552294"/>
              <a:gd name="connsiteY3" fmla="*/ 4305369 h 4336522"/>
              <a:gd name="connsiteX4" fmla="*/ 6027632 w 6552294"/>
              <a:gd name="connsiteY4" fmla="*/ 3528129 h 433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2294" h="4336522">
                <a:moveTo>
                  <a:pt x="1089872" y="373449"/>
                </a:moveTo>
                <a:cubicBezTo>
                  <a:pt x="425662" y="90239"/>
                  <a:pt x="-238548" y="-192971"/>
                  <a:pt x="84032" y="175329"/>
                </a:cubicBezTo>
                <a:cubicBezTo>
                  <a:pt x="406612" y="543629"/>
                  <a:pt x="1986492" y="1894909"/>
                  <a:pt x="3025352" y="2583249"/>
                </a:cubicBezTo>
                <a:cubicBezTo>
                  <a:pt x="4064212" y="3271589"/>
                  <a:pt x="5816812" y="4147889"/>
                  <a:pt x="6317192" y="4305369"/>
                </a:cubicBezTo>
                <a:cubicBezTo>
                  <a:pt x="6817572" y="4462849"/>
                  <a:pt x="6422602" y="3995489"/>
                  <a:pt x="6027632" y="3528129"/>
                </a:cubicBezTo>
              </a:path>
            </a:pathLst>
          </a:custGeom>
          <a:noFill/>
          <a:ln w="19050">
            <a:gradFill>
              <a:gsLst>
                <a:gs pos="53000">
                  <a:srgbClr val="4AA898"/>
                </a:gs>
                <a:gs pos="0">
                  <a:srgbClr val="7AC0B5"/>
                </a:gs>
                <a:gs pos="100000">
                  <a:srgbClr val="66BAA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D52D467E-E1E9-DC6B-FA71-19BBFB601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1" y="485484"/>
            <a:ext cx="2831940" cy="520356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4D021BF4-9E90-028A-9370-59B12A60E8F2}"/>
              </a:ext>
            </a:extLst>
          </p:cNvPr>
          <p:cNvGrpSpPr/>
          <p:nvPr/>
        </p:nvGrpSpPr>
        <p:grpSpPr>
          <a:xfrm>
            <a:off x="6379571" y="1772149"/>
            <a:ext cx="499840" cy="499834"/>
            <a:chOff x="7719249" y="5265420"/>
            <a:chExt cx="499840" cy="49983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A00C57B-FF0D-B2B1-D56B-6E2A8221F63A}"/>
                </a:ext>
              </a:extLst>
            </p:cNvPr>
            <p:cNvSpPr/>
            <p:nvPr/>
          </p:nvSpPr>
          <p:spPr>
            <a:xfrm>
              <a:off x="7719249" y="5265420"/>
              <a:ext cx="499840" cy="499834"/>
            </a:xfrm>
            <a:prstGeom prst="ellipse">
              <a:avLst/>
            </a:prstGeom>
            <a:solidFill>
              <a:srgbClr val="7AC0B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7C8B542-B3D0-1A3F-ADC8-2989AB75604E}"/>
                </a:ext>
              </a:extLst>
            </p:cNvPr>
            <p:cNvSpPr/>
            <p:nvPr/>
          </p:nvSpPr>
          <p:spPr>
            <a:xfrm>
              <a:off x="7882359" y="5428527"/>
              <a:ext cx="173621" cy="173621"/>
            </a:xfrm>
            <a:prstGeom prst="ellipse">
              <a:avLst/>
            </a:pr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13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20941-E848-5F29-3AE7-569D2A4EE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3A5AC5D8-221F-5AF0-190A-86A305AA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1829BF1B-AB15-3636-7233-7FC36C36F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AF222E3-AEC4-DD5F-2A2E-D7404A807C61}"/>
              </a:ext>
            </a:extLst>
          </p:cNvPr>
          <p:cNvSpPr txBox="1"/>
          <p:nvPr/>
        </p:nvSpPr>
        <p:spPr>
          <a:xfrm>
            <a:off x="412248" y="539282"/>
            <a:ext cx="885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6383C"/>
                </a:solidFill>
                <a:latin typeface="Arial Black" panose="020B0A04020102020204" pitchFamily="34" charset="0"/>
              </a:rPr>
              <a:t>运行结果评估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B9FC6FC-42A9-9BFA-5360-50B3D8FFAA0D}"/>
              </a:ext>
            </a:extLst>
          </p:cNvPr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D273C40-A931-2803-49B0-2B0011E5B656}"/>
                </a:ext>
              </a:extLst>
            </p:cNvPr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3C02F00-B060-E13C-0EB6-08B4104954D2}"/>
                </a:ext>
              </a:extLst>
            </p:cNvPr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CB9321C-04DB-FA41-B4A1-651C942153E2}"/>
                  </a:ext>
                </a:extLst>
              </p:cNvPr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79FEFC3D-9D22-A0DF-541B-53343C867964}"/>
                  </a:ext>
                </a:extLst>
              </p:cNvPr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235B59C-2E6A-B9C7-4181-CC5004199F9B}"/>
              </a:ext>
            </a:extLst>
          </p:cNvPr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615CBEC-06AD-AF25-9BFB-C8B1B997F19C}"/>
              </a:ext>
            </a:extLst>
          </p:cNvPr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4BAA1E-C43C-25F4-C5A6-935902A4146D}"/>
              </a:ext>
            </a:extLst>
          </p:cNvPr>
          <p:cNvSpPr txBox="1"/>
          <p:nvPr/>
        </p:nvSpPr>
        <p:spPr>
          <a:xfrm>
            <a:off x="1248376" y="1836176"/>
            <a:ext cx="10201502" cy="3360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运行时间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采用三个任务连续工作的计算时间约为</a:t>
            </a:r>
            <a:r>
              <a:rPr lang="en-US" altLang="zh-CN" sz="2400" dirty="0"/>
              <a:t>1min40s,</a:t>
            </a:r>
            <a:r>
              <a:rPr lang="zh-CN" altLang="en-US" sz="2400" dirty="0"/>
              <a:t>而如果采用两个任务连续工作</a:t>
            </a:r>
            <a:r>
              <a:rPr lang="en-US" altLang="zh-CN" sz="2400" dirty="0"/>
              <a:t>,</a:t>
            </a:r>
            <a:r>
              <a:rPr lang="zh-CN" altLang="en-US" sz="2400" dirty="0"/>
              <a:t>然后使用</a:t>
            </a:r>
            <a:r>
              <a:rPr lang="en-US" altLang="zh-CN" sz="2400" dirty="0"/>
              <a:t>python</a:t>
            </a:r>
            <a:r>
              <a:rPr lang="zh-CN" altLang="en-US" sz="2400" dirty="0"/>
              <a:t>脚本进行数据转换</a:t>
            </a:r>
            <a:r>
              <a:rPr lang="en-US" altLang="zh-CN" sz="2400" dirty="0"/>
              <a:t>,</a:t>
            </a:r>
            <a:r>
              <a:rPr lang="zh-CN" altLang="en-US" sz="2400" dirty="0"/>
              <a:t>则为</a:t>
            </a:r>
            <a:r>
              <a:rPr lang="en-US" altLang="zh-CN" sz="2400" dirty="0"/>
              <a:t>1min20s,</a:t>
            </a:r>
            <a:r>
              <a:rPr lang="zh-CN" altLang="en-US" sz="2400" dirty="0"/>
              <a:t>其中</a:t>
            </a:r>
            <a:r>
              <a:rPr lang="en-US" altLang="zh-CN" sz="2400" dirty="0"/>
              <a:t>python</a:t>
            </a:r>
            <a:r>
              <a:rPr lang="zh-CN" altLang="en-US" sz="2400" dirty="0"/>
              <a:t>的数据转换不足</a:t>
            </a:r>
            <a:r>
              <a:rPr lang="en-US" altLang="zh-CN" sz="2400" dirty="0"/>
              <a:t>1s</a:t>
            </a:r>
            <a:r>
              <a:rPr lang="zh-CN" altLang="en-US" sz="2400" dirty="0"/>
              <a:t>。大大减少了运行耗时。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准确性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经过老师给出的评估代码</a:t>
            </a:r>
            <a:r>
              <a:rPr lang="en-US" altLang="zh-CN" sz="2400" dirty="0"/>
              <a:t>,</a:t>
            </a:r>
            <a:r>
              <a:rPr lang="zh-CN" altLang="en-US" sz="2400" dirty="0"/>
              <a:t>两种方式得到的正确率均为百分之百。</a:t>
            </a:r>
          </a:p>
        </p:txBody>
      </p:sp>
    </p:spTree>
    <p:extLst>
      <p:ext uri="{BB962C8B-B14F-4D97-AF65-F5344CB8AC3E}">
        <p14:creationId xmlns:p14="http://schemas.microsoft.com/office/powerpoint/2010/main" val="64482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水中的倒影&#10;&#10;描述已自动生成">
            <a:extLst>
              <a:ext uri="{FF2B5EF4-FFF2-40B4-BE49-F238E27FC236}">
                <a16:creationId xmlns:a16="http://schemas.microsoft.com/office/drawing/2014/main" id="{64FE1BB0-C14B-4B08-89CA-1B1AC10E2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73"/>
          <a:stretch/>
        </p:blipFill>
        <p:spPr>
          <a:xfrm>
            <a:off x="0" y="2233837"/>
            <a:ext cx="12192000" cy="4624163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DF510C71-54DF-4D0A-82A8-7B8ADA884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0030" y="485484"/>
            <a:ext cx="2831940" cy="520356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18A241D5-A187-41F9-A003-5B84B9FDF17B}"/>
              </a:ext>
            </a:extLst>
          </p:cNvPr>
          <p:cNvGrpSpPr/>
          <p:nvPr/>
        </p:nvGrpSpPr>
        <p:grpSpPr>
          <a:xfrm rot="1800000">
            <a:off x="-2837565" y="-560678"/>
            <a:ext cx="8758494" cy="8561932"/>
            <a:chOff x="-1584327" y="-636879"/>
            <a:chExt cx="8758494" cy="8561932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C8E34028-477E-49C8-9158-7FDC8EB561C1}"/>
                </a:ext>
              </a:extLst>
            </p:cNvPr>
            <p:cNvSpPr/>
            <p:nvPr/>
          </p:nvSpPr>
          <p:spPr>
            <a:xfrm>
              <a:off x="-887180" y="-636879"/>
              <a:ext cx="8061347" cy="8179266"/>
            </a:xfrm>
            <a:custGeom>
              <a:avLst/>
              <a:gdLst>
                <a:gd name="connsiteX0" fmla="*/ 1517986 w 8061347"/>
                <a:gd name="connsiteY0" fmla="*/ 79814 h 8179266"/>
                <a:gd name="connsiteX1" fmla="*/ 1835341 w 8061347"/>
                <a:gd name="connsiteY1" fmla="*/ 725960 h 8179266"/>
                <a:gd name="connsiteX2" fmla="*/ 1858213 w 8061347"/>
                <a:gd name="connsiteY2" fmla="*/ 1470743 h 8179266"/>
                <a:gd name="connsiteX3" fmla="*/ 2308514 w 8061347"/>
                <a:gd name="connsiteY3" fmla="*/ 1546508 h 8179266"/>
                <a:gd name="connsiteX4" fmla="*/ 2738802 w 8061347"/>
                <a:gd name="connsiteY4" fmla="*/ 1678025 h 8179266"/>
                <a:gd name="connsiteX5" fmla="*/ 2883184 w 8061347"/>
                <a:gd name="connsiteY5" fmla="*/ 2168352 h 8179266"/>
                <a:gd name="connsiteX6" fmla="*/ 3199110 w 8061347"/>
                <a:gd name="connsiteY6" fmla="*/ 2655821 h 8179266"/>
                <a:gd name="connsiteX7" fmla="*/ 4338442 w 8061347"/>
                <a:gd name="connsiteY7" fmla="*/ 3020350 h 8179266"/>
                <a:gd name="connsiteX8" fmla="*/ 4648650 w 8061347"/>
                <a:gd name="connsiteY8" fmla="*/ 4359816 h 8179266"/>
                <a:gd name="connsiteX9" fmla="*/ 4086846 w 8061347"/>
                <a:gd name="connsiteY9" fmla="*/ 5819363 h 8179266"/>
                <a:gd name="connsiteX10" fmla="*/ 4674381 w 8061347"/>
                <a:gd name="connsiteY10" fmla="*/ 6418334 h 8179266"/>
                <a:gd name="connsiteX11" fmla="*/ 5896627 w 8061347"/>
                <a:gd name="connsiteY11" fmla="*/ 6189610 h 8179266"/>
                <a:gd name="connsiteX12" fmla="*/ 6674290 w 8061347"/>
                <a:gd name="connsiteY12" fmla="*/ 6368301 h 8179266"/>
                <a:gd name="connsiteX13" fmla="*/ 7410497 w 8061347"/>
                <a:gd name="connsiteY13" fmla="*/ 5969463 h 8179266"/>
                <a:gd name="connsiteX14" fmla="*/ 8060931 w 8061347"/>
                <a:gd name="connsiteY14" fmla="*/ 6559857 h 8179266"/>
                <a:gd name="connsiteX15" fmla="*/ 7563456 w 8061347"/>
                <a:gd name="connsiteY15" fmla="*/ 7370398 h 8179266"/>
                <a:gd name="connsiteX16" fmla="*/ 6731471 w 8061347"/>
                <a:gd name="connsiteY16" fmla="*/ 7660593 h 8179266"/>
                <a:gd name="connsiteX17" fmla="*/ 4851643 w 8061347"/>
                <a:gd name="connsiteY17" fmla="*/ 8099457 h 8179266"/>
                <a:gd name="connsiteX18" fmla="*/ 4154033 w 8061347"/>
                <a:gd name="connsiteY18" fmla="*/ 8163786 h 8179266"/>
                <a:gd name="connsiteX19" fmla="*/ 3373512 w 8061347"/>
                <a:gd name="connsiteY19" fmla="*/ 7850720 h 8179266"/>
                <a:gd name="connsiteX20" fmla="*/ 1998307 w 8061347"/>
                <a:gd name="connsiteY20" fmla="*/ 7955075 h 8179266"/>
                <a:gd name="connsiteX21" fmla="*/ 746041 w 8061347"/>
                <a:gd name="connsiteY21" fmla="*/ 7571962 h 8179266"/>
                <a:gd name="connsiteX22" fmla="*/ 764625 w 8061347"/>
                <a:gd name="connsiteY22" fmla="*/ 6579870 h 8179266"/>
                <a:gd name="connsiteX23" fmla="*/ 1091986 w 8061347"/>
                <a:gd name="connsiteY23" fmla="*/ 5610652 h 8179266"/>
                <a:gd name="connsiteX24" fmla="*/ 451558 w 8061347"/>
                <a:gd name="connsiteY24" fmla="*/ 4031025 h 8179266"/>
                <a:gd name="connsiteX25" fmla="*/ 85599 w 8061347"/>
                <a:gd name="connsiteY25" fmla="*/ 2407083 h 8179266"/>
                <a:gd name="connsiteX26" fmla="*/ 680283 w 8061347"/>
                <a:gd name="connsiteY26" fmla="*/ 1343515 h 8179266"/>
                <a:gd name="connsiteX27" fmla="*/ 581645 w 8061347"/>
                <a:gd name="connsiteY27" fmla="*/ 757409 h 8179266"/>
                <a:gd name="connsiteX28" fmla="*/ 1517986 w 8061347"/>
                <a:gd name="connsiteY28" fmla="*/ 79814 h 817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61347" h="8179266">
                  <a:moveTo>
                    <a:pt x="1517986" y="79814"/>
                  </a:moveTo>
                  <a:cubicBezTo>
                    <a:pt x="1742421" y="201324"/>
                    <a:pt x="1876797" y="472934"/>
                    <a:pt x="1835341" y="725960"/>
                  </a:cubicBezTo>
                  <a:cubicBezTo>
                    <a:pt x="1798173" y="958973"/>
                    <a:pt x="1572308" y="1299200"/>
                    <a:pt x="1858213" y="1470743"/>
                  </a:cubicBezTo>
                  <a:cubicBezTo>
                    <a:pt x="1989729" y="1550797"/>
                    <a:pt x="2154125" y="1545079"/>
                    <a:pt x="2308514" y="1546508"/>
                  </a:cubicBezTo>
                  <a:cubicBezTo>
                    <a:pt x="2462903" y="1547938"/>
                    <a:pt x="2631587" y="1566521"/>
                    <a:pt x="2738802" y="1678025"/>
                  </a:cubicBezTo>
                  <a:cubicBezTo>
                    <a:pt x="2867459" y="1809541"/>
                    <a:pt x="2853164" y="2001097"/>
                    <a:pt x="2883184" y="2168352"/>
                  </a:cubicBezTo>
                  <a:cubicBezTo>
                    <a:pt x="2920352" y="2371345"/>
                    <a:pt x="3027566" y="2537170"/>
                    <a:pt x="3199110" y="2655821"/>
                  </a:cubicBezTo>
                  <a:cubicBezTo>
                    <a:pt x="3536478" y="2887404"/>
                    <a:pt x="3975343" y="2851666"/>
                    <a:pt x="4338442" y="3020350"/>
                  </a:cubicBezTo>
                  <a:cubicBezTo>
                    <a:pt x="4871656" y="3269087"/>
                    <a:pt x="4800180" y="3882354"/>
                    <a:pt x="4648650" y="4359816"/>
                  </a:cubicBezTo>
                  <a:cubicBezTo>
                    <a:pt x="4495690" y="4841567"/>
                    <a:pt x="4116866" y="5306163"/>
                    <a:pt x="4086846" y="5819363"/>
                  </a:cubicBezTo>
                  <a:cubicBezTo>
                    <a:pt x="4068262" y="6139577"/>
                    <a:pt x="4381328" y="6381166"/>
                    <a:pt x="4674381" y="6418334"/>
                  </a:cubicBezTo>
                  <a:cubicBezTo>
                    <a:pt x="5104669" y="6474086"/>
                    <a:pt x="5476346" y="6175315"/>
                    <a:pt x="5896627" y="6189610"/>
                  </a:cubicBezTo>
                  <a:cubicBezTo>
                    <a:pt x="6158231" y="6198187"/>
                    <a:pt x="6404109" y="6429770"/>
                    <a:pt x="6674290" y="6368301"/>
                  </a:cubicBezTo>
                  <a:cubicBezTo>
                    <a:pt x="6953048" y="6305402"/>
                    <a:pt x="7126020" y="6020926"/>
                    <a:pt x="7410497" y="5969463"/>
                  </a:cubicBezTo>
                  <a:cubicBezTo>
                    <a:pt x="7737858" y="5910852"/>
                    <a:pt x="8049495" y="6228207"/>
                    <a:pt x="8060931" y="6559857"/>
                  </a:cubicBezTo>
                  <a:cubicBezTo>
                    <a:pt x="8072367" y="6891507"/>
                    <a:pt x="7846502" y="7197426"/>
                    <a:pt x="7563456" y="7370398"/>
                  </a:cubicBezTo>
                  <a:cubicBezTo>
                    <a:pt x="7311859" y="7524788"/>
                    <a:pt x="7018806" y="7593405"/>
                    <a:pt x="6731471" y="7660593"/>
                  </a:cubicBezTo>
                  <a:cubicBezTo>
                    <a:pt x="6105338" y="7806404"/>
                    <a:pt x="5477776" y="7953646"/>
                    <a:pt x="4851643" y="8099457"/>
                  </a:cubicBezTo>
                  <a:cubicBezTo>
                    <a:pt x="4622919" y="8152349"/>
                    <a:pt x="4385617" y="8206671"/>
                    <a:pt x="4154033" y="8163786"/>
                  </a:cubicBezTo>
                  <a:cubicBezTo>
                    <a:pt x="3878135" y="8112323"/>
                    <a:pt x="3642263" y="7930773"/>
                    <a:pt x="3373512" y="7850720"/>
                  </a:cubicBezTo>
                  <a:cubicBezTo>
                    <a:pt x="2927499" y="7719203"/>
                    <a:pt x="2457185" y="7879310"/>
                    <a:pt x="1998307" y="7955075"/>
                  </a:cubicBezTo>
                  <a:cubicBezTo>
                    <a:pt x="1539428" y="8030840"/>
                    <a:pt x="981913" y="7972230"/>
                    <a:pt x="746041" y="7571962"/>
                  </a:cubicBezTo>
                  <a:cubicBezTo>
                    <a:pt x="571639" y="7276050"/>
                    <a:pt x="641685" y="6898655"/>
                    <a:pt x="764625" y="6579870"/>
                  </a:cubicBezTo>
                  <a:cubicBezTo>
                    <a:pt x="888994" y="6259657"/>
                    <a:pt x="1063396" y="5950879"/>
                    <a:pt x="1091986" y="5610652"/>
                  </a:cubicBezTo>
                  <a:cubicBezTo>
                    <a:pt x="1140590" y="5033123"/>
                    <a:pt x="767484" y="4517064"/>
                    <a:pt x="451558" y="4031025"/>
                  </a:cubicBezTo>
                  <a:cubicBezTo>
                    <a:pt x="135633" y="3544986"/>
                    <a:pt x="-147414" y="2937437"/>
                    <a:pt x="85599" y="2407083"/>
                  </a:cubicBezTo>
                  <a:cubicBezTo>
                    <a:pt x="251425" y="2029688"/>
                    <a:pt x="657410" y="1755219"/>
                    <a:pt x="680283" y="1343515"/>
                  </a:cubicBezTo>
                  <a:cubicBezTo>
                    <a:pt x="691719" y="1144811"/>
                    <a:pt x="607377" y="954684"/>
                    <a:pt x="581645" y="757409"/>
                  </a:cubicBezTo>
                  <a:cubicBezTo>
                    <a:pt x="520176" y="245639"/>
                    <a:pt x="1029087" y="-183219"/>
                    <a:pt x="1517986" y="79814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B485E78B-7C22-4130-B6D0-ACC23FBC6270}"/>
                </a:ext>
              </a:extLst>
            </p:cNvPr>
            <p:cNvSpPr/>
            <p:nvPr/>
          </p:nvSpPr>
          <p:spPr>
            <a:xfrm>
              <a:off x="-1584327" y="234558"/>
              <a:ext cx="8595502" cy="7690495"/>
            </a:xfrm>
            <a:custGeom>
              <a:avLst/>
              <a:gdLst>
                <a:gd name="connsiteX0" fmla="*/ 2012141 w 8595502"/>
                <a:gd name="connsiteY0" fmla="*/ 1511344 h 7690495"/>
                <a:gd name="connsiteX1" fmla="*/ 3420225 w 8595502"/>
                <a:gd name="connsiteY1" fmla="*/ 2173214 h 7690495"/>
                <a:gd name="connsiteX2" fmla="*/ 3886251 w 8595502"/>
                <a:gd name="connsiteY2" fmla="*/ 3345426 h 7690495"/>
                <a:gd name="connsiteX3" fmla="*/ 3846224 w 8595502"/>
                <a:gd name="connsiteY3" fmla="*/ 4650584 h 7690495"/>
                <a:gd name="connsiteX4" fmla="*/ 4535256 w 8595502"/>
                <a:gd name="connsiteY4" fmla="*/ 5678413 h 7690495"/>
                <a:gd name="connsiteX5" fmla="*/ 6236393 w 8595502"/>
                <a:gd name="connsiteY5" fmla="*/ 5485427 h 7690495"/>
                <a:gd name="connsiteX6" fmla="*/ 7239922 w 8595502"/>
                <a:gd name="connsiteY6" fmla="*/ 5745601 h 7690495"/>
                <a:gd name="connsiteX7" fmla="*/ 8254886 w 8595502"/>
                <a:gd name="connsiteY7" fmla="*/ 5649823 h 7690495"/>
                <a:gd name="connsiteX8" fmla="*/ 8572241 w 8595502"/>
                <a:gd name="connsiteY8" fmla="*/ 6386029 h 7690495"/>
                <a:gd name="connsiteX9" fmla="*/ 7984705 w 8595502"/>
                <a:gd name="connsiteY9" fmla="*/ 6999295 h 7690495"/>
                <a:gd name="connsiteX10" fmla="*/ 7131277 w 8595502"/>
                <a:gd name="connsiteY10" fmla="*/ 7190852 h 7690495"/>
                <a:gd name="connsiteX11" fmla="*/ 4513813 w 8595502"/>
                <a:gd name="connsiteY11" fmla="*/ 7515355 h 7690495"/>
                <a:gd name="connsiteX12" fmla="*/ 3031394 w 8595502"/>
                <a:gd name="connsiteY12" fmla="*/ 7674032 h 7690495"/>
                <a:gd name="connsiteX13" fmla="*/ 1743390 w 8595502"/>
                <a:gd name="connsiteY13" fmla="*/ 7473898 h 7690495"/>
                <a:gd name="connsiteX14" fmla="*/ 1052928 w 8595502"/>
                <a:gd name="connsiteY14" fmla="*/ 6576156 h 7690495"/>
                <a:gd name="connsiteX15" fmla="*/ 446809 w 8595502"/>
                <a:gd name="connsiteY15" fmla="*/ 4481900 h 7690495"/>
                <a:gd name="connsiteX16" fmla="*/ 652661 w 8595502"/>
                <a:gd name="connsiteY16" fmla="*/ 3285386 h 7690495"/>
                <a:gd name="connsiteX17" fmla="*/ 35105 w 8595502"/>
                <a:gd name="connsiteY17" fmla="*/ 1717196 h 7690495"/>
                <a:gd name="connsiteX18" fmla="*/ 343883 w 8595502"/>
                <a:gd name="connsiteY18" fmla="*/ 464930 h 7690495"/>
                <a:gd name="connsiteX19" fmla="*/ 1544686 w 8595502"/>
                <a:gd name="connsiteY19" fmla="*/ 111837 h 7690495"/>
                <a:gd name="connsiteX20" fmla="*/ 2012141 w 8595502"/>
                <a:gd name="connsiteY20" fmla="*/ 1511344 h 769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95502" h="7690495">
                  <a:moveTo>
                    <a:pt x="2012141" y="1511344"/>
                  </a:moveTo>
                  <a:cubicBezTo>
                    <a:pt x="2336644" y="1925906"/>
                    <a:pt x="2999944" y="1858719"/>
                    <a:pt x="3420225" y="2173214"/>
                  </a:cubicBezTo>
                  <a:cubicBezTo>
                    <a:pt x="3769030" y="2434818"/>
                    <a:pt x="3884821" y="2909420"/>
                    <a:pt x="3886251" y="3345426"/>
                  </a:cubicBezTo>
                  <a:cubicBezTo>
                    <a:pt x="3887680" y="3781432"/>
                    <a:pt x="3799050" y="4217437"/>
                    <a:pt x="3846224" y="4650584"/>
                  </a:cubicBezTo>
                  <a:cubicBezTo>
                    <a:pt x="3893398" y="5083730"/>
                    <a:pt x="4122123" y="5539749"/>
                    <a:pt x="4535256" y="5678413"/>
                  </a:cubicBezTo>
                  <a:cubicBezTo>
                    <a:pt x="5084195" y="5861393"/>
                    <a:pt x="5661724" y="5418239"/>
                    <a:pt x="6236393" y="5485427"/>
                  </a:cubicBezTo>
                  <a:cubicBezTo>
                    <a:pt x="6580910" y="5525454"/>
                    <a:pt x="6892547" y="5747030"/>
                    <a:pt x="7239922" y="5745601"/>
                  </a:cubicBezTo>
                  <a:cubicBezTo>
                    <a:pt x="7584437" y="5744171"/>
                    <a:pt x="7934671" y="5522595"/>
                    <a:pt x="8254886" y="5649823"/>
                  </a:cubicBezTo>
                  <a:cubicBezTo>
                    <a:pt x="8526496" y="5758467"/>
                    <a:pt x="8650865" y="6104412"/>
                    <a:pt x="8572241" y="6386029"/>
                  </a:cubicBezTo>
                  <a:cubicBezTo>
                    <a:pt x="8492187" y="6667646"/>
                    <a:pt x="8252027" y="6880645"/>
                    <a:pt x="7984705" y="6999295"/>
                  </a:cubicBezTo>
                  <a:cubicBezTo>
                    <a:pt x="7717384" y="7117947"/>
                    <a:pt x="7421472" y="7155114"/>
                    <a:pt x="7131277" y="7190852"/>
                  </a:cubicBezTo>
                  <a:cubicBezTo>
                    <a:pt x="6259266" y="7299496"/>
                    <a:pt x="5387254" y="7406710"/>
                    <a:pt x="4513813" y="7515355"/>
                  </a:cubicBezTo>
                  <a:cubicBezTo>
                    <a:pt x="4020626" y="7576824"/>
                    <a:pt x="3527440" y="7636865"/>
                    <a:pt x="3031394" y="7674032"/>
                  </a:cubicBezTo>
                  <a:cubicBezTo>
                    <a:pt x="2589670" y="7706911"/>
                    <a:pt x="2115067" y="7712629"/>
                    <a:pt x="1743390" y="7473898"/>
                  </a:cubicBezTo>
                  <a:cubicBezTo>
                    <a:pt x="1421746" y="7268047"/>
                    <a:pt x="1230190" y="6914954"/>
                    <a:pt x="1052928" y="6576156"/>
                  </a:cubicBezTo>
                  <a:cubicBezTo>
                    <a:pt x="708412" y="5921433"/>
                    <a:pt x="355319" y="5213817"/>
                    <a:pt x="446809" y="4481900"/>
                  </a:cubicBezTo>
                  <a:cubicBezTo>
                    <a:pt x="498272" y="4078773"/>
                    <a:pt x="684110" y="3689942"/>
                    <a:pt x="652661" y="3285386"/>
                  </a:cubicBezTo>
                  <a:cubicBezTo>
                    <a:pt x="609775" y="2722152"/>
                    <a:pt x="162333" y="2267563"/>
                    <a:pt x="35105" y="1717196"/>
                  </a:cubicBezTo>
                  <a:cubicBezTo>
                    <a:pt x="-64962" y="1282619"/>
                    <a:pt x="52259" y="802298"/>
                    <a:pt x="343883" y="464930"/>
                  </a:cubicBezTo>
                  <a:cubicBezTo>
                    <a:pt x="635506" y="126133"/>
                    <a:pt x="1120116" y="-168350"/>
                    <a:pt x="1544686" y="111837"/>
                  </a:cubicBezTo>
                  <a:cubicBezTo>
                    <a:pt x="2057886" y="449206"/>
                    <a:pt x="1659048" y="1061043"/>
                    <a:pt x="2012141" y="1511344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5435F99F-2047-451E-8CB7-4DB9747194A6}"/>
                </a:ext>
              </a:extLst>
            </p:cNvPr>
            <p:cNvSpPr/>
            <p:nvPr/>
          </p:nvSpPr>
          <p:spPr>
            <a:xfrm>
              <a:off x="-521860" y="5673108"/>
              <a:ext cx="6450634" cy="1731437"/>
            </a:xfrm>
            <a:custGeom>
              <a:avLst/>
              <a:gdLst>
                <a:gd name="connsiteX0" fmla="*/ 1161243 w 6450634"/>
                <a:gd name="connsiteY0" fmla="*/ 211272 h 1731437"/>
                <a:gd name="connsiteX1" fmla="*/ 1647282 w 6450634"/>
                <a:gd name="connsiteY1" fmla="*/ 1131 h 1731437"/>
                <a:gd name="connsiteX2" fmla="*/ 2440670 w 6450634"/>
                <a:gd name="connsiteY2" fmla="*/ 422842 h 1731437"/>
                <a:gd name="connsiteX3" fmla="*/ 3628607 w 6450634"/>
                <a:gd name="connsiteY3" fmla="*/ 394251 h 1731437"/>
                <a:gd name="connsiteX4" fmla="*/ 4374820 w 6450634"/>
                <a:gd name="connsiteY4" fmla="*/ 791659 h 1731437"/>
                <a:gd name="connsiteX5" fmla="*/ 5175355 w 6450634"/>
                <a:gd name="connsiteY5" fmla="*/ 937471 h 1731437"/>
                <a:gd name="connsiteX6" fmla="*/ 5607073 w 6450634"/>
                <a:gd name="connsiteY6" fmla="*/ 580090 h 1731437"/>
                <a:gd name="connsiteX7" fmla="*/ 6218910 w 6450634"/>
                <a:gd name="connsiteY7" fmla="*/ 554358 h 1731437"/>
                <a:gd name="connsiteX8" fmla="*/ 6424762 w 6450634"/>
                <a:gd name="connsiteY8" fmla="*/ 1114733 h 1731437"/>
                <a:gd name="connsiteX9" fmla="*/ 5831508 w 6450634"/>
                <a:gd name="connsiteY9" fmla="*/ 1464967 h 1731437"/>
                <a:gd name="connsiteX10" fmla="*/ 5103879 w 6450634"/>
                <a:gd name="connsiteY10" fmla="*/ 1397779 h 1731437"/>
                <a:gd name="connsiteX11" fmla="*/ 3914513 w 6450634"/>
                <a:gd name="connsiteY11" fmla="*/ 1610778 h 1731437"/>
                <a:gd name="connsiteX12" fmla="*/ 2717998 w 6450634"/>
                <a:gd name="connsiteY12" fmla="*/ 1669389 h 1731437"/>
                <a:gd name="connsiteX13" fmla="*/ 1743061 w 6450634"/>
                <a:gd name="connsiteY13" fmla="*/ 1264833 h 1731437"/>
                <a:gd name="connsiteX14" fmla="*/ 758116 w 6450634"/>
                <a:gd name="connsiteY14" fmla="*/ 1329162 h 1731437"/>
                <a:gd name="connsiteX15" fmla="*/ 96245 w 6450634"/>
                <a:gd name="connsiteY15" fmla="*/ 888867 h 1731437"/>
                <a:gd name="connsiteX16" fmla="*/ 24769 w 6450634"/>
                <a:gd name="connsiteY16" fmla="*/ 384244 h 1731437"/>
                <a:gd name="connsiteX17" fmla="*/ 1161243 w 6450634"/>
                <a:gd name="connsiteY17" fmla="*/ 211272 h 17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50634" h="1731437">
                  <a:moveTo>
                    <a:pt x="1161243" y="211272"/>
                  </a:moveTo>
                  <a:cubicBezTo>
                    <a:pt x="1327068" y="148372"/>
                    <a:pt x="1470021" y="13997"/>
                    <a:pt x="1647282" y="1131"/>
                  </a:cubicBezTo>
                  <a:cubicBezTo>
                    <a:pt x="1951771" y="-21741"/>
                    <a:pt x="2157624" y="308480"/>
                    <a:pt x="2440670" y="422842"/>
                  </a:cubicBezTo>
                  <a:cubicBezTo>
                    <a:pt x="2812347" y="572942"/>
                    <a:pt x="3234058" y="327063"/>
                    <a:pt x="3628607" y="394251"/>
                  </a:cubicBezTo>
                  <a:cubicBezTo>
                    <a:pt x="3908794" y="441425"/>
                    <a:pt x="4136089" y="638700"/>
                    <a:pt x="4374820" y="791659"/>
                  </a:cubicBezTo>
                  <a:cubicBezTo>
                    <a:pt x="4613551" y="946048"/>
                    <a:pt x="4920900" y="1063269"/>
                    <a:pt x="5175355" y="937471"/>
                  </a:cubicBezTo>
                  <a:cubicBezTo>
                    <a:pt x="5344040" y="854559"/>
                    <a:pt x="5451254" y="684445"/>
                    <a:pt x="5607073" y="580090"/>
                  </a:cubicBezTo>
                  <a:cubicBezTo>
                    <a:pt x="5785763" y="460009"/>
                    <a:pt x="6035931" y="441425"/>
                    <a:pt x="6218910" y="554358"/>
                  </a:cubicBezTo>
                  <a:cubicBezTo>
                    <a:pt x="6403319" y="667291"/>
                    <a:pt x="6500527" y="913169"/>
                    <a:pt x="6424762" y="1114733"/>
                  </a:cubicBezTo>
                  <a:cubicBezTo>
                    <a:pt x="6338990" y="1342027"/>
                    <a:pt x="6074528" y="1454960"/>
                    <a:pt x="5831508" y="1464967"/>
                  </a:cubicBezTo>
                  <a:cubicBezTo>
                    <a:pt x="5588488" y="1474973"/>
                    <a:pt x="5348328" y="1409215"/>
                    <a:pt x="5103879" y="1397779"/>
                  </a:cubicBezTo>
                  <a:cubicBezTo>
                    <a:pt x="4699323" y="1377765"/>
                    <a:pt x="4304773" y="1507853"/>
                    <a:pt x="3914513" y="1610778"/>
                  </a:cubicBezTo>
                  <a:cubicBezTo>
                    <a:pt x="3522822" y="1713704"/>
                    <a:pt x="3103970" y="1790899"/>
                    <a:pt x="2717998" y="1669389"/>
                  </a:cubicBezTo>
                  <a:cubicBezTo>
                    <a:pt x="2380630" y="1562174"/>
                    <a:pt x="2093295" y="1310577"/>
                    <a:pt x="1743061" y="1264833"/>
                  </a:cubicBezTo>
                  <a:cubicBezTo>
                    <a:pt x="1415699" y="1221947"/>
                    <a:pt x="1086908" y="1367758"/>
                    <a:pt x="758116" y="1329162"/>
                  </a:cubicBezTo>
                  <a:cubicBezTo>
                    <a:pt x="485077" y="1296282"/>
                    <a:pt x="232050" y="1127598"/>
                    <a:pt x="96245" y="888867"/>
                  </a:cubicBezTo>
                  <a:cubicBezTo>
                    <a:pt x="10474" y="737337"/>
                    <a:pt x="-29553" y="551499"/>
                    <a:pt x="24769" y="384244"/>
                  </a:cubicBezTo>
                  <a:cubicBezTo>
                    <a:pt x="190594" y="-133244"/>
                    <a:pt x="831022" y="337070"/>
                    <a:pt x="1161243" y="211272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5A41628-DBE2-4DD3-AFF1-BDDD113DA73C}"/>
              </a:ext>
            </a:extLst>
          </p:cNvPr>
          <p:cNvGrpSpPr/>
          <p:nvPr/>
        </p:nvGrpSpPr>
        <p:grpSpPr>
          <a:xfrm rot="1052935">
            <a:off x="7906655" y="-839703"/>
            <a:ext cx="6256476" cy="9581246"/>
            <a:chOff x="8032341" y="-899399"/>
            <a:chExt cx="6256476" cy="9581246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4C0E522-39EA-4EC8-9854-AB660E199939}"/>
                </a:ext>
              </a:extLst>
            </p:cNvPr>
            <p:cNvSpPr/>
            <p:nvPr/>
          </p:nvSpPr>
          <p:spPr>
            <a:xfrm>
              <a:off x="8249140" y="-453104"/>
              <a:ext cx="6039677" cy="9134951"/>
            </a:xfrm>
            <a:custGeom>
              <a:avLst/>
              <a:gdLst>
                <a:gd name="connsiteX0" fmla="*/ 380115 w 6039677"/>
                <a:gd name="connsiteY0" fmla="*/ 1994961 h 9134951"/>
                <a:gd name="connsiteX1" fmla="*/ 2055333 w 6039677"/>
                <a:gd name="connsiteY1" fmla="*/ 2817368 h 9134951"/>
                <a:gd name="connsiteX2" fmla="*/ 2499220 w 6039677"/>
                <a:gd name="connsiteY2" fmla="*/ 4025896 h 9134951"/>
                <a:gd name="connsiteX3" fmla="*/ 2479458 w 6039677"/>
                <a:gd name="connsiteY3" fmla="*/ 5346916 h 9134951"/>
                <a:gd name="connsiteX4" fmla="*/ 3032797 w 6039677"/>
                <a:gd name="connsiteY4" fmla="*/ 6500718 h 9134951"/>
                <a:gd name="connsiteX5" fmla="*/ 3601337 w 6039677"/>
                <a:gd name="connsiteY5" fmla="*/ 6784988 h 9134951"/>
                <a:gd name="connsiteX6" fmla="*/ 4025462 w 6039677"/>
                <a:gd name="connsiteY6" fmla="*/ 7233436 h 9134951"/>
                <a:gd name="connsiteX7" fmla="*/ 3812640 w 6039677"/>
                <a:gd name="connsiteY7" fmla="*/ 8168335 h 9134951"/>
                <a:gd name="connsiteX8" fmla="*/ 4128834 w 6039677"/>
                <a:gd name="connsiteY8" fmla="*/ 8969460 h 9134951"/>
                <a:gd name="connsiteX9" fmla="*/ 4984685 w 6039677"/>
                <a:gd name="connsiteY9" fmla="*/ 9057629 h 9134951"/>
                <a:gd name="connsiteX10" fmla="*/ 5583628 w 6039677"/>
                <a:gd name="connsiteY10" fmla="*/ 7750291 h 9134951"/>
                <a:gd name="connsiteX11" fmla="*/ 5484818 w 6039677"/>
                <a:gd name="connsiteY11" fmla="*/ 6231650 h 9134951"/>
                <a:gd name="connsiteX12" fmla="*/ 5908943 w 6039677"/>
                <a:gd name="connsiteY12" fmla="*/ 4915190 h 9134951"/>
                <a:gd name="connsiteX13" fmla="*/ 5598830 w 6039677"/>
                <a:gd name="connsiteY13" fmla="*/ 1614920 h 9134951"/>
                <a:gd name="connsiteX14" fmla="*/ 4986205 w 6039677"/>
                <a:gd name="connsiteY14" fmla="*/ 473280 h 9134951"/>
                <a:gd name="connsiteX15" fmla="*/ 4247406 w 6039677"/>
                <a:gd name="connsiteY15" fmla="*/ 263497 h 9134951"/>
                <a:gd name="connsiteX16" fmla="*/ 3052559 w 6039677"/>
                <a:gd name="connsiteY16" fmla="*/ 628336 h 9134951"/>
                <a:gd name="connsiteX17" fmla="*/ 2099418 w 6039677"/>
                <a:gd name="connsiteY17" fmla="*/ 374469 h 9134951"/>
                <a:gd name="connsiteX18" fmla="*/ 1173639 w 6039677"/>
                <a:gd name="connsiteY18" fmla="*/ 11151 h 9134951"/>
                <a:gd name="connsiteX19" fmla="*/ 380115 w 6039677"/>
                <a:gd name="connsiteY19" fmla="*/ 1994961 h 913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39677" h="9134951">
                  <a:moveTo>
                    <a:pt x="380115" y="1994961"/>
                  </a:moveTo>
                  <a:cubicBezTo>
                    <a:pt x="855925" y="2403884"/>
                    <a:pt x="1599284" y="2387162"/>
                    <a:pt x="2055333" y="2817368"/>
                  </a:cubicBezTo>
                  <a:cubicBezTo>
                    <a:pt x="2376087" y="3119880"/>
                    <a:pt x="2487059" y="3585049"/>
                    <a:pt x="2499220" y="4025896"/>
                  </a:cubicBezTo>
                  <a:cubicBezTo>
                    <a:pt x="2512902" y="4466743"/>
                    <a:pt x="2444494" y="4907589"/>
                    <a:pt x="2479458" y="5346916"/>
                  </a:cubicBezTo>
                  <a:cubicBezTo>
                    <a:pt x="2514422" y="5786243"/>
                    <a:pt x="2672519" y="6246851"/>
                    <a:pt x="3032797" y="6500718"/>
                  </a:cubicBezTo>
                  <a:cubicBezTo>
                    <a:pt x="3206095" y="6622331"/>
                    <a:pt x="3412837" y="6687698"/>
                    <a:pt x="3601337" y="6784988"/>
                  </a:cubicBezTo>
                  <a:cubicBezTo>
                    <a:pt x="3789838" y="6882279"/>
                    <a:pt x="3970737" y="7028214"/>
                    <a:pt x="4025462" y="7233436"/>
                  </a:cubicBezTo>
                  <a:cubicBezTo>
                    <a:pt x="4107552" y="7546589"/>
                    <a:pt x="3867366" y="7849101"/>
                    <a:pt x="3812640" y="8168335"/>
                  </a:cubicBezTo>
                  <a:cubicBezTo>
                    <a:pt x="3762475" y="8466287"/>
                    <a:pt x="3888648" y="8787040"/>
                    <a:pt x="4128834" y="8969460"/>
                  </a:cubicBezTo>
                  <a:cubicBezTo>
                    <a:pt x="4369019" y="9151879"/>
                    <a:pt x="4712576" y="9186843"/>
                    <a:pt x="4984685" y="9057629"/>
                  </a:cubicBezTo>
                  <a:cubicBezTo>
                    <a:pt x="5443774" y="8840246"/>
                    <a:pt x="5604911" y="8258025"/>
                    <a:pt x="5583628" y="7750291"/>
                  </a:cubicBezTo>
                  <a:cubicBezTo>
                    <a:pt x="5563866" y="7242557"/>
                    <a:pt x="5416411" y="6736343"/>
                    <a:pt x="5484818" y="6231650"/>
                  </a:cubicBezTo>
                  <a:cubicBezTo>
                    <a:pt x="5547145" y="5774081"/>
                    <a:pt x="5779730" y="5357557"/>
                    <a:pt x="5908943" y="4915190"/>
                  </a:cubicBezTo>
                  <a:cubicBezTo>
                    <a:pt x="6223616" y="3838916"/>
                    <a:pt x="5910463" y="2691195"/>
                    <a:pt x="5598830" y="1614920"/>
                  </a:cubicBezTo>
                  <a:cubicBezTo>
                    <a:pt x="5475697" y="1192316"/>
                    <a:pt x="5334322" y="740828"/>
                    <a:pt x="4986205" y="473280"/>
                  </a:cubicBezTo>
                  <a:cubicBezTo>
                    <a:pt x="4777943" y="313663"/>
                    <a:pt x="4507354" y="236134"/>
                    <a:pt x="4247406" y="263497"/>
                  </a:cubicBezTo>
                  <a:cubicBezTo>
                    <a:pt x="3830882" y="306062"/>
                    <a:pt x="3469083" y="593372"/>
                    <a:pt x="3052559" y="628336"/>
                  </a:cubicBezTo>
                  <a:cubicBezTo>
                    <a:pt x="2721164" y="657219"/>
                    <a:pt x="2397369" y="521925"/>
                    <a:pt x="2099418" y="374469"/>
                  </a:cubicBezTo>
                  <a:cubicBezTo>
                    <a:pt x="1799946" y="227013"/>
                    <a:pt x="1501994" y="58276"/>
                    <a:pt x="1173639" y="11151"/>
                  </a:cubicBezTo>
                  <a:cubicBezTo>
                    <a:pt x="85203" y="-142386"/>
                    <a:pt x="-393648" y="1329130"/>
                    <a:pt x="380115" y="199496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33B4F222-A57E-4CC6-9DEB-DEC6CE258967}"/>
                </a:ext>
              </a:extLst>
            </p:cNvPr>
            <p:cNvSpPr/>
            <p:nvPr/>
          </p:nvSpPr>
          <p:spPr>
            <a:xfrm>
              <a:off x="8032341" y="-867604"/>
              <a:ext cx="5660597" cy="8675620"/>
            </a:xfrm>
            <a:custGeom>
              <a:avLst/>
              <a:gdLst>
                <a:gd name="connsiteX0" fmla="*/ 111 w 5660597"/>
                <a:gd name="connsiteY0" fmla="*/ 731827 h 8675620"/>
                <a:gd name="connsiteX1" fmla="*/ 673543 w 5660597"/>
                <a:gd name="connsiteY1" fmla="*/ 1622641 h 8675620"/>
                <a:gd name="connsiteX2" fmla="*/ 2227148 w 5660597"/>
                <a:gd name="connsiteY2" fmla="*/ 1805061 h 8675620"/>
                <a:gd name="connsiteX3" fmla="*/ 3162048 w 5660597"/>
                <a:gd name="connsiteY3" fmla="*/ 2495214 h 8675620"/>
                <a:gd name="connsiteX4" fmla="*/ 3335346 w 5660597"/>
                <a:gd name="connsiteY4" fmla="*/ 3644456 h 8675620"/>
                <a:gd name="connsiteX5" fmla="*/ 3133164 w 5660597"/>
                <a:gd name="connsiteY5" fmla="*/ 4263161 h 8675620"/>
                <a:gd name="connsiteX6" fmla="*/ 3203092 w 5660597"/>
                <a:gd name="connsiteY6" fmla="*/ 4889468 h 8675620"/>
                <a:gd name="connsiteX7" fmla="*/ 3900846 w 5660597"/>
                <a:gd name="connsiteY7" fmla="*/ 5565939 h 8675620"/>
                <a:gd name="connsiteX8" fmla="*/ 3745790 w 5660597"/>
                <a:gd name="connsiteY8" fmla="*/ 6490197 h 8675620"/>
                <a:gd name="connsiteX9" fmla="*/ 4422262 w 5660597"/>
                <a:gd name="connsiteY9" fmla="*/ 6946245 h 8675620"/>
                <a:gd name="connsiteX10" fmla="*/ 4347774 w 5660597"/>
                <a:gd name="connsiteY10" fmla="*/ 7422056 h 8675620"/>
                <a:gd name="connsiteX11" fmla="*/ 4074145 w 5660597"/>
                <a:gd name="connsiteY11" fmla="*/ 7844661 h 8675620"/>
                <a:gd name="connsiteX12" fmla="*/ 4613802 w 5660597"/>
                <a:gd name="connsiteY12" fmla="*/ 8667068 h 8675620"/>
                <a:gd name="connsiteX13" fmla="*/ 5527419 w 5660597"/>
                <a:gd name="connsiteY13" fmla="*/ 8148693 h 8675620"/>
                <a:gd name="connsiteX14" fmla="*/ 5586706 w 5660597"/>
                <a:gd name="connsiteY14" fmla="*/ 7054177 h 8675620"/>
                <a:gd name="connsiteX15" fmla="*/ 5244669 w 5660597"/>
                <a:gd name="connsiteY15" fmla="*/ 5930778 h 8675620"/>
                <a:gd name="connsiteX16" fmla="*/ 5518298 w 5660597"/>
                <a:gd name="connsiteY16" fmla="*/ 4720730 h 8675620"/>
                <a:gd name="connsiteX17" fmla="*/ 5519819 w 5660597"/>
                <a:gd name="connsiteY17" fmla="*/ 3507641 h 8675620"/>
                <a:gd name="connsiteX18" fmla="*/ 4926955 w 5660597"/>
                <a:gd name="connsiteY18" fmla="*/ 2758202 h 8675620"/>
                <a:gd name="connsiteX19" fmla="*/ 4957359 w 5660597"/>
                <a:gd name="connsiteY19" fmla="*/ 1724492 h 8675620"/>
                <a:gd name="connsiteX20" fmla="*/ 4853987 w 5660597"/>
                <a:gd name="connsiteY20" fmla="*/ 712065 h 8675620"/>
                <a:gd name="connsiteX21" fmla="*/ 3671302 w 5660597"/>
                <a:gd name="connsiteY21" fmla="*/ 509883 h 8675620"/>
                <a:gd name="connsiteX22" fmla="*/ 2692317 w 5660597"/>
                <a:gd name="connsiteY22" fmla="*/ 646698 h 8675620"/>
                <a:gd name="connsiteX23" fmla="*/ 1783261 w 5660597"/>
                <a:gd name="connsiteY23" fmla="*/ 268178 h 8675620"/>
                <a:gd name="connsiteX24" fmla="*/ 197732 w 5660597"/>
                <a:gd name="connsiteY24" fmla="*/ 237775 h 8675620"/>
                <a:gd name="connsiteX25" fmla="*/ 111 w 5660597"/>
                <a:gd name="connsiteY25" fmla="*/ 731827 h 867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60597" h="8675620">
                  <a:moveTo>
                    <a:pt x="111" y="731827"/>
                  </a:moveTo>
                  <a:cubicBezTo>
                    <a:pt x="6192" y="1107307"/>
                    <a:pt x="308704" y="1476706"/>
                    <a:pt x="673543" y="1622641"/>
                  </a:cubicBezTo>
                  <a:cubicBezTo>
                    <a:pt x="1159994" y="1818742"/>
                    <a:pt x="1717894" y="1678887"/>
                    <a:pt x="2227148" y="1805061"/>
                  </a:cubicBezTo>
                  <a:cubicBezTo>
                    <a:pt x="2613269" y="1900831"/>
                    <a:pt x="2956826" y="2154698"/>
                    <a:pt x="3162048" y="2495214"/>
                  </a:cubicBezTo>
                  <a:cubicBezTo>
                    <a:pt x="3367269" y="2835730"/>
                    <a:pt x="3431116" y="3258335"/>
                    <a:pt x="3335346" y="3644456"/>
                  </a:cubicBezTo>
                  <a:cubicBezTo>
                    <a:pt x="3283660" y="3854238"/>
                    <a:pt x="3186370" y="4051859"/>
                    <a:pt x="3133164" y="4263161"/>
                  </a:cubicBezTo>
                  <a:cubicBezTo>
                    <a:pt x="3079959" y="4472944"/>
                    <a:pt x="3078439" y="4711609"/>
                    <a:pt x="3203092" y="4889468"/>
                  </a:cubicBezTo>
                  <a:cubicBezTo>
                    <a:pt x="3393112" y="5160056"/>
                    <a:pt x="3838519" y="5240625"/>
                    <a:pt x="3900846" y="5565939"/>
                  </a:cubicBezTo>
                  <a:cubicBezTo>
                    <a:pt x="3961653" y="5882133"/>
                    <a:pt x="3592253" y="6207447"/>
                    <a:pt x="3745790" y="6490197"/>
                  </a:cubicBezTo>
                  <a:cubicBezTo>
                    <a:pt x="3878044" y="6734943"/>
                    <a:pt x="4288488" y="6701500"/>
                    <a:pt x="4422262" y="6946245"/>
                  </a:cubicBezTo>
                  <a:cubicBezTo>
                    <a:pt x="4502830" y="7093701"/>
                    <a:pt x="4440504" y="7280681"/>
                    <a:pt x="4347774" y="7422056"/>
                  </a:cubicBezTo>
                  <a:cubicBezTo>
                    <a:pt x="4255044" y="7561911"/>
                    <a:pt x="4130390" y="7686564"/>
                    <a:pt x="4074145" y="7844661"/>
                  </a:cubicBezTo>
                  <a:cubicBezTo>
                    <a:pt x="3947971" y="8197338"/>
                    <a:pt x="4244403" y="8609302"/>
                    <a:pt x="4613802" y="8667068"/>
                  </a:cubicBezTo>
                  <a:cubicBezTo>
                    <a:pt x="4983201" y="8724834"/>
                    <a:pt x="5358681" y="8483129"/>
                    <a:pt x="5527419" y="8148693"/>
                  </a:cubicBezTo>
                  <a:cubicBezTo>
                    <a:pt x="5697677" y="7815778"/>
                    <a:pt x="5690076" y="7412935"/>
                    <a:pt x="5586706" y="7054177"/>
                  </a:cubicBezTo>
                  <a:cubicBezTo>
                    <a:pt x="5478774" y="6675657"/>
                    <a:pt x="5272032" y="6321460"/>
                    <a:pt x="5244669" y="5930778"/>
                  </a:cubicBezTo>
                  <a:cubicBezTo>
                    <a:pt x="5215786" y="5515774"/>
                    <a:pt x="5390605" y="5117492"/>
                    <a:pt x="5518298" y="4720730"/>
                  </a:cubicBezTo>
                  <a:cubicBezTo>
                    <a:pt x="5645992" y="4323968"/>
                    <a:pt x="5725040" y="3870960"/>
                    <a:pt x="5519819" y="3507641"/>
                  </a:cubicBezTo>
                  <a:cubicBezTo>
                    <a:pt x="5361721" y="3229452"/>
                    <a:pt x="5057689" y="3050073"/>
                    <a:pt x="4926955" y="2758202"/>
                  </a:cubicBezTo>
                  <a:cubicBezTo>
                    <a:pt x="4782540" y="2437448"/>
                    <a:pt x="4879830" y="2066528"/>
                    <a:pt x="4957359" y="1724492"/>
                  </a:cubicBezTo>
                  <a:cubicBezTo>
                    <a:pt x="5034887" y="1380936"/>
                    <a:pt x="5077451" y="984174"/>
                    <a:pt x="4853987" y="712065"/>
                  </a:cubicBezTo>
                  <a:cubicBezTo>
                    <a:pt x="4586439" y="385230"/>
                    <a:pt x="4081745" y="408033"/>
                    <a:pt x="3671302" y="509883"/>
                  </a:cubicBezTo>
                  <a:cubicBezTo>
                    <a:pt x="3358148" y="587412"/>
                    <a:pt x="3014592" y="716625"/>
                    <a:pt x="2692317" y="646698"/>
                  </a:cubicBezTo>
                  <a:cubicBezTo>
                    <a:pt x="2370043" y="576770"/>
                    <a:pt x="2076652" y="411073"/>
                    <a:pt x="1783261" y="268178"/>
                  </a:cubicBezTo>
                  <a:cubicBezTo>
                    <a:pt x="1334813" y="50795"/>
                    <a:pt x="597535" y="-192431"/>
                    <a:pt x="197732" y="237775"/>
                  </a:cubicBezTo>
                  <a:cubicBezTo>
                    <a:pt x="56357" y="391311"/>
                    <a:pt x="-2929" y="563089"/>
                    <a:pt x="111" y="731827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751EA4E2-3090-4325-977D-262CB52E3FBF}"/>
                </a:ext>
              </a:extLst>
            </p:cNvPr>
            <p:cNvSpPr/>
            <p:nvPr/>
          </p:nvSpPr>
          <p:spPr>
            <a:xfrm>
              <a:off x="9960759" y="-899399"/>
              <a:ext cx="3532175" cy="3492835"/>
            </a:xfrm>
            <a:custGeom>
              <a:avLst/>
              <a:gdLst>
                <a:gd name="connsiteX0" fmla="*/ 778 w 3532175"/>
                <a:gd name="connsiteY0" fmla="*/ 756021 h 3492835"/>
                <a:gd name="connsiteX1" fmla="*/ 303290 w 3532175"/>
                <a:gd name="connsiteY1" fmla="*/ 1271356 h 3492835"/>
                <a:gd name="connsiteX2" fmla="*/ 847508 w 3532175"/>
                <a:gd name="connsiteY2" fmla="*/ 1435533 h 3492835"/>
                <a:gd name="connsiteX3" fmla="*/ 1344601 w 3532175"/>
                <a:gd name="connsiteY3" fmla="*/ 1692440 h 3492835"/>
                <a:gd name="connsiteX4" fmla="*/ 1492057 w 3532175"/>
                <a:gd name="connsiteY4" fmla="*/ 2209295 h 3492835"/>
                <a:gd name="connsiteX5" fmla="*/ 1729202 w 3532175"/>
                <a:gd name="connsiteY5" fmla="*/ 2679025 h 3492835"/>
                <a:gd name="connsiteX6" fmla="*/ 2206533 w 3532175"/>
                <a:gd name="connsiteY6" fmla="*/ 2815839 h 3492835"/>
                <a:gd name="connsiteX7" fmla="*/ 2509045 w 3532175"/>
                <a:gd name="connsiteY7" fmla="*/ 3179158 h 3492835"/>
                <a:gd name="connsiteX8" fmla="*/ 2855642 w 3532175"/>
                <a:gd name="connsiteY8" fmla="*/ 3487751 h 3492835"/>
                <a:gd name="connsiteX9" fmla="*/ 3194638 w 3532175"/>
                <a:gd name="connsiteY9" fmla="*/ 3366138 h 3492835"/>
                <a:gd name="connsiteX10" fmla="*/ 3383138 w 3532175"/>
                <a:gd name="connsiteY10" fmla="*/ 3046904 h 3492835"/>
                <a:gd name="connsiteX11" fmla="*/ 3349694 w 3532175"/>
                <a:gd name="connsiteY11" fmla="*/ 1323041 h 3492835"/>
                <a:gd name="connsiteX12" fmla="*/ 3130791 w 3532175"/>
                <a:gd name="connsiteY12" fmla="*/ 762102 h 3492835"/>
                <a:gd name="connsiteX13" fmla="*/ 2993976 w 3532175"/>
                <a:gd name="connsiteY13" fmla="*/ 158598 h 3492835"/>
                <a:gd name="connsiteX14" fmla="*/ 2501444 w 3532175"/>
                <a:gd name="connsiteY14" fmla="*/ 9622 h 3492835"/>
                <a:gd name="connsiteX15" fmla="*/ 2001311 w 3532175"/>
                <a:gd name="connsiteY15" fmla="*/ 208763 h 3492835"/>
                <a:gd name="connsiteX16" fmla="*/ 1484456 w 3532175"/>
                <a:gd name="connsiteY16" fmla="*/ 345578 h 3492835"/>
                <a:gd name="connsiteX17" fmla="*/ 1052730 w 3532175"/>
                <a:gd name="connsiteY17" fmla="*/ 202682 h 3492835"/>
                <a:gd name="connsiteX18" fmla="*/ 278968 w 3532175"/>
                <a:gd name="connsiteY18" fmla="*/ 182920 h 3492835"/>
                <a:gd name="connsiteX19" fmla="*/ 778 w 3532175"/>
                <a:gd name="connsiteY19" fmla="*/ 756021 h 349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2175" h="3492835">
                  <a:moveTo>
                    <a:pt x="778" y="756021"/>
                  </a:moveTo>
                  <a:cubicBezTo>
                    <a:pt x="11419" y="962763"/>
                    <a:pt x="128472" y="1160384"/>
                    <a:pt x="303290" y="1271356"/>
                  </a:cubicBezTo>
                  <a:cubicBezTo>
                    <a:pt x="464427" y="1371686"/>
                    <a:pt x="660528" y="1396009"/>
                    <a:pt x="847508" y="1435533"/>
                  </a:cubicBezTo>
                  <a:cubicBezTo>
                    <a:pt x="1034488" y="1475057"/>
                    <a:pt x="1230589" y="1540424"/>
                    <a:pt x="1344601" y="1692440"/>
                  </a:cubicBezTo>
                  <a:cubicBezTo>
                    <a:pt x="1452533" y="1836856"/>
                    <a:pt x="1466214" y="2029916"/>
                    <a:pt x="1492057" y="2209295"/>
                  </a:cubicBezTo>
                  <a:cubicBezTo>
                    <a:pt x="1517900" y="2388674"/>
                    <a:pt x="1574145" y="2584775"/>
                    <a:pt x="1729202" y="2679025"/>
                  </a:cubicBezTo>
                  <a:cubicBezTo>
                    <a:pt x="1872097" y="2765674"/>
                    <a:pt x="2059077" y="2739831"/>
                    <a:pt x="2206533" y="2815839"/>
                  </a:cubicBezTo>
                  <a:cubicBezTo>
                    <a:pt x="2347908" y="2888807"/>
                    <a:pt x="2426956" y="3042343"/>
                    <a:pt x="2509045" y="3179158"/>
                  </a:cubicBezTo>
                  <a:cubicBezTo>
                    <a:pt x="2589613" y="3317493"/>
                    <a:pt x="2699065" y="3460388"/>
                    <a:pt x="2855642" y="3487751"/>
                  </a:cubicBezTo>
                  <a:cubicBezTo>
                    <a:pt x="2978775" y="3510553"/>
                    <a:pt x="3106468" y="3454307"/>
                    <a:pt x="3194638" y="3366138"/>
                  </a:cubicBezTo>
                  <a:cubicBezTo>
                    <a:pt x="3282807" y="3277968"/>
                    <a:pt x="3339053" y="3162436"/>
                    <a:pt x="3383138" y="3046904"/>
                  </a:cubicBezTo>
                  <a:cubicBezTo>
                    <a:pt x="3592920" y="2496606"/>
                    <a:pt x="3580759" y="1865739"/>
                    <a:pt x="3349694" y="1323041"/>
                  </a:cubicBezTo>
                  <a:cubicBezTo>
                    <a:pt x="3270646" y="1137582"/>
                    <a:pt x="3167275" y="959723"/>
                    <a:pt x="3130791" y="762102"/>
                  </a:cubicBezTo>
                  <a:cubicBezTo>
                    <a:pt x="3092787" y="556880"/>
                    <a:pt x="3124710" y="322775"/>
                    <a:pt x="2993976" y="158598"/>
                  </a:cubicBezTo>
                  <a:cubicBezTo>
                    <a:pt x="2881485" y="18743"/>
                    <a:pt x="2679303" y="-20781"/>
                    <a:pt x="2501444" y="9622"/>
                  </a:cubicBezTo>
                  <a:cubicBezTo>
                    <a:pt x="2323585" y="41545"/>
                    <a:pt x="2162448" y="131235"/>
                    <a:pt x="2001311" y="208763"/>
                  </a:cubicBezTo>
                  <a:cubicBezTo>
                    <a:pt x="1838653" y="287812"/>
                    <a:pt x="1663835" y="357739"/>
                    <a:pt x="1484456" y="345578"/>
                  </a:cubicBezTo>
                  <a:cubicBezTo>
                    <a:pt x="1332440" y="334936"/>
                    <a:pt x="1191065" y="266529"/>
                    <a:pt x="1052730" y="202682"/>
                  </a:cubicBezTo>
                  <a:cubicBezTo>
                    <a:pt x="788222" y="79549"/>
                    <a:pt x="544996" y="33945"/>
                    <a:pt x="278968" y="182920"/>
                  </a:cubicBezTo>
                  <a:cubicBezTo>
                    <a:pt x="88947" y="289332"/>
                    <a:pt x="-9863" y="546239"/>
                    <a:pt x="778" y="75602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5FCE997-3BEC-4260-93D3-533E347F807B}"/>
              </a:ext>
            </a:extLst>
          </p:cNvPr>
          <p:cNvSpPr txBox="1"/>
          <p:nvPr/>
        </p:nvSpPr>
        <p:spPr>
          <a:xfrm>
            <a:off x="3687148" y="3313377"/>
            <a:ext cx="480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06383C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949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, 男人&#10;&#10;描述已自动生成"/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1780787" y="3636995"/>
            <a:ext cx="10536809" cy="3259862"/>
          </a:xfrm>
          <a:custGeom>
            <a:avLst/>
            <a:gdLst>
              <a:gd name="connsiteX0" fmla="*/ 10388345 w 10411212"/>
              <a:gd name="connsiteY0" fmla="*/ 123 h 3221005"/>
              <a:gd name="connsiteX1" fmla="*/ 10411212 w 10411212"/>
              <a:gd name="connsiteY1" fmla="*/ 1106 h 3221005"/>
              <a:gd name="connsiteX2" fmla="*/ 10411212 w 10411212"/>
              <a:gd name="connsiteY2" fmla="*/ 3221005 h 3221005"/>
              <a:gd name="connsiteX3" fmla="*/ 0 w 10411212"/>
              <a:gd name="connsiteY3" fmla="*/ 3221005 h 3221005"/>
              <a:gd name="connsiteX4" fmla="*/ 10644 w 10411212"/>
              <a:gd name="connsiteY4" fmla="*/ 3216837 h 3221005"/>
              <a:gd name="connsiteX5" fmla="*/ 1976672 w 10411212"/>
              <a:gd name="connsiteY5" fmla="*/ 2598543 h 3221005"/>
              <a:gd name="connsiteX6" fmla="*/ 4075250 w 10411212"/>
              <a:gd name="connsiteY6" fmla="*/ 2857623 h 3221005"/>
              <a:gd name="connsiteX7" fmla="*/ 5957799 w 10411212"/>
              <a:gd name="connsiteY7" fmla="*/ 1912743 h 3221005"/>
              <a:gd name="connsiteX8" fmla="*/ 8195254 w 10411212"/>
              <a:gd name="connsiteY8" fmla="*/ 1943223 h 3221005"/>
              <a:gd name="connsiteX9" fmla="*/ 9522296 w 10411212"/>
              <a:gd name="connsiteY9" fmla="*/ 221103 h 3221005"/>
              <a:gd name="connsiteX10" fmla="*/ 10388345 w 10411212"/>
              <a:gd name="connsiteY10" fmla="*/ 123 h 322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11212" h="3221005">
                <a:moveTo>
                  <a:pt x="10388345" y="123"/>
                </a:moveTo>
                <a:lnTo>
                  <a:pt x="10411212" y="1106"/>
                </a:lnTo>
                <a:lnTo>
                  <a:pt x="10411212" y="3221005"/>
                </a:lnTo>
                <a:lnTo>
                  <a:pt x="0" y="3221005"/>
                </a:lnTo>
                <a:lnTo>
                  <a:pt x="10644" y="3216837"/>
                </a:lnTo>
                <a:cubicBezTo>
                  <a:pt x="749055" y="2940669"/>
                  <a:pt x="1624497" y="2695222"/>
                  <a:pt x="1976672" y="2598543"/>
                </a:cubicBezTo>
                <a:cubicBezTo>
                  <a:pt x="2781641" y="2377563"/>
                  <a:pt x="3411729" y="2971923"/>
                  <a:pt x="4075250" y="2857623"/>
                </a:cubicBezTo>
                <a:cubicBezTo>
                  <a:pt x="4738771" y="2743323"/>
                  <a:pt x="5271131" y="2065143"/>
                  <a:pt x="5957799" y="1912743"/>
                </a:cubicBezTo>
                <a:cubicBezTo>
                  <a:pt x="6644466" y="1760343"/>
                  <a:pt x="7397999" y="2273423"/>
                  <a:pt x="8195254" y="1943223"/>
                </a:cubicBezTo>
                <a:cubicBezTo>
                  <a:pt x="8992508" y="1613023"/>
                  <a:pt x="8771334" y="597023"/>
                  <a:pt x="9522296" y="221103"/>
                </a:cubicBezTo>
                <a:cubicBezTo>
                  <a:pt x="9897777" y="33143"/>
                  <a:pt x="10157527" y="-2417"/>
                  <a:pt x="10388345" y="123"/>
                </a:cubicBezTo>
                <a:close/>
              </a:path>
            </a:pathLst>
          </a:custGeom>
          <a:gradFill>
            <a:gsLst>
              <a:gs pos="43000">
                <a:srgbClr val="4AA898">
                  <a:alpha val="20000"/>
                </a:srgbClr>
              </a:gs>
              <a:gs pos="0">
                <a:srgbClr val="66BAAB">
                  <a:alpha val="5000"/>
                </a:srgbClr>
              </a:gs>
              <a:gs pos="85000">
                <a:srgbClr val="7AC0B5">
                  <a:alpha val="0"/>
                </a:srgbClr>
              </a:gs>
            </a:gsLst>
            <a:lin ang="5400000" scaled="0"/>
          </a:gradFill>
          <a:ln w="19050"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0" y="4844810"/>
            <a:ext cx="4498630" cy="2013190"/>
          </a:xfrm>
          <a:custGeom>
            <a:avLst/>
            <a:gdLst>
              <a:gd name="connsiteX0" fmla="*/ 0 w 4498630"/>
              <a:gd name="connsiteY0" fmla="*/ 0 h 2013190"/>
              <a:gd name="connsiteX1" fmla="*/ 87743 w 4498630"/>
              <a:gd name="connsiteY1" fmla="*/ 10481 h 2013190"/>
              <a:gd name="connsiteX2" fmla="*/ 519052 w 4498630"/>
              <a:gd name="connsiteY2" fmla="*/ 116561 h 2013190"/>
              <a:gd name="connsiteX3" fmla="*/ 1025393 w 4498630"/>
              <a:gd name="connsiteY3" fmla="*/ 1001976 h 2013190"/>
              <a:gd name="connsiteX4" fmla="*/ 2398059 w 4498630"/>
              <a:gd name="connsiteY4" fmla="*/ 1169712 h 2013190"/>
              <a:gd name="connsiteX5" fmla="*/ 4010714 w 4498630"/>
              <a:gd name="connsiteY5" fmla="*/ 1904036 h 2013190"/>
              <a:gd name="connsiteX6" fmla="*/ 4386708 w 4498630"/>
              <a:gd name="connsiteY6" fmla="*/ 1984193 h 2013190"/>
              <a:gd name="connsiteX7" fmla="*/ 4498630 w 4498630"/>
              <a:gd name="connsiteY7" fmla="*/ 2013190 h 2013190"/>
              <a:gd name="connsiteX8" fmla="*/ 0 w 4498630"/>
              <a:gd name="connsiteY8" fmla="*/ 2013190 h 201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8630" h="2013190">
                <a:moveTo>
                  <a:pt x="0" y="0"/>
                </a:moveTo>
                <a:lnTo>
                  <a:pt x="87743" y="10481"/>
                </a:lnTo>
                <a:cubicBezTo>
                  <a:pt x="264186" y="36501"/>
                  <a:pt x="416784" y="70679"/>
                  <a:pt x="519052" y="116561"/>
                </a:cubicBezTo>
                <a:cubicBezTo>
                  <a:pt x="928124" y="300089"/>
                  <a:pt x="712225" y="826450"/>
                  <a:pt x="1025393" y="1001976"/>
                </a:cubicBezTo>
                <a:cubicBezTo>
                  <a:pt x="1338561" y="1177501"/>
                  <a:pt x="1900505" y="1019368"/>
                  <a:pt x="2398059" y="1169712"/>
                </a:cubicBezTo>
                <a:cubicBezTo>
                  <a:pt x="2895612" y="1320055"/>
                  <a:pt x="2812889" y="1673986"/>
                  <a:pt x="4010714" y="1904036"/>
                </a:cubicBezTo>
                <a:cubicBezTo>
                  <a:pt x="4160442" y="1932793"/>
                  <a:pt x="4283950" y="1959338"/>
                  <a:pt x="4386708" y="1984193"/>
                </a:cubicBezTo>
                <a:lnTo>
                  <a:pt x="4498630" y="2013190"/>
                </a:lnTo>
                <a:lnTo>
                  <a:pt x="0" y="2013190"/>
                </a:ln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1" y="485484"/>
            <a:ext cx="2831940" cy="52035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123581" y="1435749"/>
            <a:ext cx="7617520" cy="4337079"/>
            <a:chOff x="452261" y="2357519"/>
            <a:chExt cx="5181600" cy="4337079"/>
          </a:xfrm>
        </p:grpSpPr>
        <p:sp>
          <p:nvSpPr>
            <p:cNvPr id="11" name="文本框 10"/>
            <p:cNvSpPr txBox="1"/>
            <p:nvPr/>
          </p:nvSpPr>
          <p:spPr>
            <a:xfrm>
              <a:off x="452261" y="2357519"/>
              <a:ext cx="518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06383C"/>
                  </a:solidFill>
                  <a:latin typeface="Arial Black" panose="020B0A04020102020204" pitchFamily="34" charset="0"/>
                </a:rPr>
                <a:t>OUTLINE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10148" y="3161404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2861" y="3418316"/>
              <a:ext cx="4396773" cy="327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方正楷体_GB2312" panose="02000000000000000000" charset="-122"/>
                </a:rPr>
                <a:t>1.</a:t>
              </a:r>
              <a:r>
                <a:rPr lang="zh-CN" altLang="en-US" sz="3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方正楷体_GB2312" panose="02000000000000000000" charset="-122"/>
                </a:rPr>
                <a:t>任务理解</a:t>
              </a:r>
              <a:endPara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方正楷体_GB2312" panose="02000000000000000000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方正楷体_GB2312" panose="02000000000000000000" charset="-122"/>
                </a:rPr>
                <a:t>2.</a:t>
              </a:r>
              <a:r>
                <a:rPr lang="zh-CN" altLang="en-US" sz="3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方正楷体_GB2312" panose="02000000000000000000" charset="-122"/>
                </a:rPr>
                <a:t>整体技术方案</a:t>
              </a:r>
              <a:endPara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方正楷体_GB2312" panose="02000000000000000000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方正楷体_GB2312" panose="02000000000000000000" charset="-122"/>
                </a:rPr>
                <a:t>3.</a:t>
              </a:r>
              <a:r>
                <a:rPr lang="zh-CN" altLang="en-US" sz="3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方正楷体_GB2312" panose="02000000000000000000" charset="-122"/>
                </a:rPr>
                <a:t>代码模块化设计思路</a:t>
              </a:r>
              <a:r>
                <a:rPr lang="en-US" altLang="zh-CN" sz="3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方正楷体_GB2312" panose="02000000000000000000" charset="-122"/>
                </a:rPr>
                <a:t>	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方正楷体_GB2312" panose="02000000000000000000" charset="-122"/>
                </a:rPr>
                <a:t>4.</a:t>
              </a:r>
              <a:r>
                <a:rPr lang="zh-CN" altLang="en-US" sz="3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方正楷体_GB2312" panose="02000000000000000000" charset="-122"/>
                </a:rPr>
                <a:t>数据可视化及网页展示</a:t>
              </a:r>
              <a:endPara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方正楷体_GB2312" panose="02000000000000000000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方正楷体_GB2312" panose="02000000000000000000" charset="-122"/>
                </a:rPr>
                <a:t>5.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方正楷体_GB2312" panose="02000000000000000000" charset="-122"/>
                </a:rPr>
                <a:t>运行结果评估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方正楷体_GB2312" panose="02000000000000000000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43452" y="5351571"/>
            <a:ext cx="499840" cy="499834"/>
            <a:chOff x="7719249" y="5265420"/>
            <a:chExt cx="499840" cy="499834"/>
          </a:xfrm>
        </p:grpSpPr>
        <p:sp>
          <p:nvSpPr>
            <p:cNvPr id="16" name="椭圆 15"/>
            <p:cNvSpPr/>
            <p:nvPr/>
          </p:nvSpPr>
          <p:spPr>
            <a:xfrm>
              <a:off x="7719249" y="5265420"/>
              <a:ext cx="499840" cy="499834"/>
            </a:xfrm>
            <a:prstGeom prst="ellipse">
              <a:avLst/>
            </a:prstGeom>
            <a:solidFill>
              <a:srgbClr val="7AC0B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882359" y="5428527"/>
              <a:ext cx="173621" cy="173621"/>
            </a:xfrm>
            <a:prstGeom prst="ellipse">
              <a:avLst/>
            </a:pr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1511618" y="2108877"/>
            <a:ext cx="422370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gradFill>
                  <a:gsLst>
                    <a:gs pos="0">
                      <a:srgbClr val="7AC0B5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krobat Black" panose="00000A00000000000000" pitchFamily="50" charset="0"/>
              </a:rPr>
              <a:t>01</a:t>
            </a:r>
          </a:p>
          <a:p>
            <a:r>
              <a:rPr lang="zh-CN" altLang="en-US" sz="3600" dirty="0">
                <a:solidFill>
                  <a:srgbClr val="06383C"/>
                </a:solidFill>
                <a:latin typeface="Arial Black" panose="020B0A04020102020204" pitchFamily="34" charset="0"/>
              </a:rPr>
              <a:t>任务理解</a:t>
            </a:r>
          </a:p>
        </p:txBody>
      </p:sp>
      <p:sp>
        <p:nvSpPr>
          <p:cNvPr id="14" name="任意多边形: 形状 13"/>
          <p:cNvSpPr/>
          <p:nvPr/>
        </p:nvSpPr>
        <p:spPr>
          <a:xfrm>
            <a:off x="0" y="5725116"/>
            <a:ext cx="12192000" cy="1132885"/>
          </a:xfrm>
          <a:custGeom>
            <a:avLst/>
            <a:gdLst>
              <a:gd name="connsiteX0" fmla="*/ 9685027 w 12192000"/>
              <a:gd name="connsiteY0" fmla="*/ 99 h 1132885"/>
              <a:gd name="connsiteX1" fmla="*/ 11617411 w 12192000"/>
              <a:gd name="connsiteY1" fmla="*/ 569004 h 1132885"/>
              <a:gd name="connsiteX2" fmla="*/ 12125125 w 12192000"/>
              <a:gd name="connsiteY2" fmla="*/ 556893 h 1132885"/>
              <a:gd name="connsiteX3" fmla="*/ 12192000 w 12192000"/>
              <a:gd name="connsiteY3" fmla="*/ 548451 h 1132885"/>
              <a:gd name="connsiteX4" fmla="*/ 12192000 w 12192000"/>
              <a:gd name="connsiteY4" fmla="*/ 1132885 h 1132885"/>
              <a:gd name="connsiteX5" fmla="*/ 0 w 12192000"/>
              <a:gd name="connsiteY5" fmla="*/ 1132885 h 1132885"/>
              <a:gd name="connsiteX6" fmla="*/ 0 w 12192000"/>
              <a:gd name="connsiteY6" fmla="*/ 655684 h 1132885"/>
              <a:gd name="connsiteX7" fmla="*/ 185744 w 12192000"/>
              <a:gd name="connsiteY7" fmla="*/ 612581 h 1132885"/>
              <a:gd name="connsiteX8" fmla="*/ 1818091 w 12192000"/>
              <a:gd name="connsiteY8" fmla="*/ 386124 h 1132885"/>
              <a:gd name="connsiteX9" fmla="*/ 4088851 w 12192000"/>
              <a:gd name="connsiteY9" fmla="*/ 828084 h 1132885"/>
              <a:gd name="connsiteX10" fmla="*/ 5704291 w 12192000"/>
              <a:gd name="connsiteY10" fmla="*/ 294684 h 1132885"/>
              <a:gd name="connsiteX11" fmla="*/ 7578811 w 12192000"/>
              <a:gd name="connsiteY11" fmla="*/ 767124 h 1132885"/>
              <a:gd name="connsiteX12" fmla="*/ 9499051 w 12192000"/>
              <a:gd name="connsiteY12" fmla="*/ 5124 h 1132885"/>
              <a:gd name="connsiteX13" fmla="*/ 9685027 w 12192000"/>
              <a:gd name="connsiteY13" fmla="*/ 99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1132885">
                <a:moveTo>
                  <a:pt x="9685027" y="99"/>
                </a:moveTo>
                <a:cubicBezTo>
                  <a:pt x="10572489" y="8071"/>
                  <a:pt x="10848267" y="492804"/>
                  <a:pt x="11617411" y="569004"/>
                </a:cubicBezTo>
                <a:cubicBezTo>
                  <a:pt x="11771240" y="584244"/>
                  <a:pt x="11943106" y="576624"/>
                  <a:pt x="12125125" y="556893"/>
                </a:cubicBezTo>
                <a:lnTo>
                  <a:pt x="12192000" y="548451"/>
                </a:lnTo>
                <a:lnTo>
                  <a:pt x="12192000" y="1132885"/>
                </a:lnTo>
                <a:lnTo>
                  <a:pt x="0" y="1132885"/>
                </a:lnTo>
                <a:lnTo>
                  <a:pt x="0" y="655684"/>
                </a:lnTo>
                <a:lnTo>
                  <a:pt x="185744" y="612581"/>
                </a:lnTo>
                <a:cubicBezTo>
                  <a:pt x="655565" y="504234"/>
                  <a:pt x="1278976" y="370884"/>
                  <a:pt x="1818091" y="386124"/>
                </a:cubicBezTo>
                <a:cubicBezTo>
                  <a:pt x="2536911" y="406444"/>
                  <a:pt x="3441151" y="843324"/>
                  <a:pt x="4088851" y="828084"/>
                </a:cubicBezTo>
                <a:cubicBezTo>
                  <a:pt x="4736552" y="812844"/>
                  <a:pt x="5122631" y="304844"/>
                  <a:pt x="5704291" y="294684"/>
                </a:cubicBezTo>
                <a:cubicBezTo>
                  <a:pt x="6285952" y="284524"/>
                  <a:pt x="6946351" y="815384"/>
                  <a:pt x="7578811" y="767124"/>
                </a:cubicBezTo>
                <a:cubicBezTo>
                  <a:pt x="8211271" y="718864"/>
                  <a:pt x="8460191" y="68624"/>
                  <a:pt x="9499051" y="5124"/>
                </a:cubicBezTo>
                <a:cubicBezTo>
                  <a:pt x="9563980" y="1155"/>
                  <a:pt x="9625863" y="-433"/>
                  <a:pt x="9685027" y="99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6210088" y="1531551"/>
            <a:ext cx="6552294" cy="4336522"/>
          </a:xfrm>
          <a:custGeom>
            <a:avLst/>
            <a:gdLst>
              <a:gd name="connsiteX0" fmla="*/ 1089872 w 6552294"/>
              <a:gd name="connsiteY0" fmla="*/ 373449 h 4336522"/>
              <a:gd name="connsiteX1" fmla="*/ 84032 w 6552294"/>
              <a:gd name="connsiteY1" fmla="*/ 175329 h 4336522"/>
              <a:gd name="connsiteX2" fmla="*/ 3025352 w 6552294"/>
              <a:gd name="connsiteY2" fmla="*/ 2583249 h 4336522"/>
              <a:gd name="connsiteX3" fmla="*/ 6317192 w 6552294"/>
              <a:gd name="connsiteY3" fmla="*/ 4305369 h 4336522"/>
              <a:gd name="connsiteX4" fmla="*/ 6027632 w 6552294"/>
              <a:gd name="connsiteY4" fmla="*/ 3528129 h 433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2294" h="4336522">
                <a:moveTo>
                  <a:pt x="1089872" y="373449"/>
                </a:moveTo>
                <a:cubicBezTo>
                  <a:pt x="425662" y="90239"/>
                  <a:pt x="-238548" y="-192971"/>
                  <a:pt x="84032" y="175329"/>
                </a:cubicBezTo>
                <a:cubicBezTo>
                  <a:pt x="406612" y="543629"/>
                  <a:pt x="1986492" y="1894909"/>
                  <a:pt x="3025352" y="2583249"/>
                </a:cubicBezTo>
                <a:cubicBezTo>
                  <a:pt x="4064212" y="3271589"/>
                  <a:pt x="5816812" y="4147889"/>
                  <a:pt x="6317192" y="4305369"/>
                </a:cubicBezTo>
                <a:cubicBezTo>
                  <a:pt x="6817572" y="4462849"/>
                  <a:pt x="6422602" y="3995489"/>
                  <a:pt x="6027632" y="3528129"/>
                </a:cubicBezTo>
              </a:path>
            </a:pathLst>
          </a:custGeom>
          <a:noFill/>
          <a:ln w="19050">
            <a:gradFill>
              <a:gsLst>
                <a:gs pos="53000">
                  <a:srgbClr val="4AA898"/>
                </a:gs>
                <a:gs pos="0">
                  <a:srgbClr val="7AC0B5"/>
                </a:gs>
                <a:gs pos="100000">
                  <a:srgbClr val="66BAA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1" y="485484"/>
            <a:ext cx="2831940" cy="520356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6379571" y="1772149"/>
            <a:ext cx="499840" cy="499834"/>
            <a:chOff x="7719249" y="5265420"/>
            <a:chExt cx="499840" cy="499834"/>
          </a:xfrm>
        </p:grpSpPr>
        <p:sp>
          <p:nvSpPr>
            <p:cNvPr id="18" name="椭圆 17"/>
            <p:cNvSpPr/>
            <p:nvPr/>
          </p:nvSpPr>
          <p:spPr>
            <a:xfrm>
              <a:off x="7719249" y="5265420"/>
              <a:ext cx="499840" cy="499834"/>
            </a:xfrm>
            <a:prstGeom prst="ellipse">
              <a:avLst/>
            </a:prstGeom>
            <a:solidFill>
              <a:srgbClr val="7AC0B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82359" y="5428527"/>
              <a:ext cx="173621" cy="173621"/>
            </a:xfrm>
            <a:prstGeom prst="ellipse">
              <a:avLst/>
            </a:pr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A0CD5-6FBE-88D3-B25C-403E5D0B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D6F4E68C-A4B0-4AEE-CA2C-5366AC68EA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FD5026B2-0301-5149-96E5-ECFB02EC6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A623353-333D-0413-35AF-F53537E368C6}"/>
              </a:ext>
            </a:extLst>
          </p:cNvPr>
          <p:cNvSpPr txBox="1"/>
          <p:nvPr/>
        </p:nvSpPr>
        <p:spPr>
          <a:xfrm>
            <a:off x="412248" y="539282"/>
            <a:ext cx="885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/>
              <a:t>任务理解及拆分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BE8D344-8189-2235-ACBC-7096602A087D}"/>
              </a:ext>
            </a:extLst>
          </p:cNvPr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E4095F5-98A6-6A4D-1663-77236EF5230D}"/>
                </a:ext>
              </a:extLst>
            </p:cNvPr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07CE015-CD0A-AC71-A75A-9485191D7A3F}"/>
                </a:ext>
              </a:extLst>
            </p:cNvPr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623A509-08FE-9EF6-709C-B65A6240B5FB}"/>
                  </a:ext>
                </a:extLst>
              </p:cNvPr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72F12C40-420D-4A9A-3904-30B3647BC63E}"/>
                  </a:ext>
                </a:extLst>
              </p:cNvPr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9993166-8460-6D97-E25C-F40D281E4384}"/>
              </a:ext>
            </a:extLst>
          </p:cNvPr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780E08EE-9CEA-9DB9-EA0D-7204DAEBD413}"/>
              </a:ext>
            </a:extLst>
          </p:cNvPr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39DDF7-87B5-0E39-54F4-49009D55C747}"/>
              </a:ext>
            </a:extLst>
          </p:cNvPr>
          <p:cNvSpPr txBox="1"/>
          <p:nvPr/>
        </p:nvSpPr>
        <p:spPr>
          <a:xfrm>
            <a:off x="3048000" y="25619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7C9087-75EE-46C5-8AEE-E5F9BBB26204}"/>
              </a:ext>
            </a:extLst>
          </p:cNvPr>
          <p:cNvSpPr txBox="1"/>
          <p:nvPr/>
        </p:nvSpPr>
        <p:spPr>
          <a:xfrm>
            <a:off x="515938" y="1714919"/>
            <a:ext cx="7513320" cy="175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1. </a:t>
            </a:r>
            <a:r>
              <a:rPr lang="zh-CN" altLang="en-US" sz="2000" b="1" dirty="0"/>
              <a:t>逐笔成交数据的筛选与分类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筛选出成交记录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依据买卖双方的委托索引在逐笔委托表中找到相应的交易时间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根据 </a:t>
            </a:r>
            <a:r>
              <a:rPr lang="en-US" altLang="zh-CN" dirty="0" err="1"/>
              <a:t>TransactTime</a:t>
            </a:r>
            <a:r>
              <a:rPr lang="en-US" altLang="zh-CN" dirty="0"/>
              <a:t> </a:t>
            </a:r>
            <a:r>
              <a:rPr lang="zh-CN" altLang="en-US" dirty="0"/>
              <a:t>判断每笔成交记录的主动性（主动买单或主动卖单）</a:t>
            </a:r>
            <a:endParaRPr lang="zh-CN" altLang="en-US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6DD62D-FF6F-1ACF-E1AB-9DAE074F2469}"/>
              </a:ext>
            </a:extLst>
          </p:cNvPr>
          <p:cNvSpPr txBox="1"/>
          <p:nvPr/>
        </p:nvSpPr>
        <p:spPr>
          <a:xfrm>
            <a:off x="516819" y="3926672"/>
            <a:ext cx="8747760" cy="1342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2. </a:t>
            </a:r>
            <a:r>
              <a:rPr lang="zh-CN" altLang="en-US" sz="2000" b="1" dirty="0"/>
              <a:t>根据时间窗口参数进行数据的去重与合并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根据输入的时间窗口参数 </a:t>
            </a:r>
            <a:r>
              <a:rPr lang="en-US" altLang="zh-CN" dirty="0" err="1"/>
              <a:t>T_window</a:t>
            </a:r>
            <a:r>
              <a:rPr lang="zh-CN" altLang="en-US" dirty="0"/>
              <a:t>，按时间段对逐笔成交数据进行分组统计。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 将相同委托索引的主动成交记录合并，计算总成交量和总成交额。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5427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D580-980C-024E-8A6C-A5E13BAB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FACFFA6B-7C2D-0F94-94AC-B81C2E6CAC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D779A9BD-E7C7-2FAE-2990-7661C1640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8E48575-8660-2B82-9664-3FA1F16D225D}"/>
              </a:ext>
            </a:extLst>
          </p:cNvPr>
          <p:cNvSpPr txBox="1"/>
          <p:nvPr/>
        </p:nvSpPr>
        <p:spPr>
          <a:xfrm>
            <a:off x="412248" y="539282"/>
            <a:ext cx="885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/>
              <a:t>任务理解及拆分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7E4D254-29C8-C8F0-9B1E-512F88DDA251}"/>
              </a:ext>
            </a:extLst>
          </p:cNvPr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777A11F-08D1-FF45-9974-B0E434D89918}"/>
                </a:ext>
              </a:extLst>
            </p:cNvPr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C170DEC-77B6-0EB9-4636-06D22A4CB3A5}"/>
                </a:ext>
              </a:extLst>
            </p:cNvPr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439DEAA-19B4-5DD8-7FD7-1842A9384755}"/>
                  </a:ext>
                </a:extLst>
              </p:cNvPr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D6621653-E9B9-5DDF-AEBC-BD245123C350}"/>
                  </a:ext>
                </a:extLst>
              </p:cNvPr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0E7983-F5B2-FD2F-A300-29EDB5FFB197}"/>
              </a:ext>
            </a:extLst>
          </p:cNvPr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E64419DA-3B39-F9C0-BBFD-A9C9F8E90B74}"/>
              </a:ext>
            </a:extLst>
          </p:cNvPr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6BA4B0-E9B9-C793-5A16-D2B8B576031D}"/>
              </a:ext>
            </a:extLst>
          </p:cNvPr>
          <p:cNvSpPr txBox="1"/>
          <p:nvPr/>
        </p:nvSpPr>
        <p:spPr>
          <a:xfrm>
            <a:off x="3048000" y="25619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B0502F-2BB6-B048-84E1-4364800EF1AD}"/>
              </a:ext>
            </a:extLst>
          </p:cNvPr>
          <p:cNvSpPr txBox="1"/>
          <p:nvPr/>
        </p:nvSpPr>
        <p:spPr>
          <a:xfrm>
            <a:off x="515938" y="1714919"/>
            <a:ext cx="7513320" cy="1342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3. </a:t>
            </a:r>
            <a:r>
              <a:rPr lang="zh-CN" altLang="en-US" sz="2000" b="1" dirty="0"/>
              <a:t>订单类型的分类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根据成交量、成交额、流通盘占比的标准，对每笔主动成交记录进行分类，判断其为小单、中单、 大单或超大单。 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66F83D-A767-78B1-53AB-3B95C3FBA502}"/>
              </a:ext>
            </a:extLst>
          </p:cNvPr>
          <p:cNvSpPr txBox="1"/>
          <p:nvPr/>
        </p:nvSpPr>
        <p:spPr>
          <a:xfrm>
            <a:off x="516819" y="3164943"/>
            <a:ext cx="8747760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4. </a:t>
            </a:r>
            <a:r>
              <a:rPr lang="zh-CN" altLang="en-US" sz="2000" b="1" dirty="0"/>
              <a:t>主力资金的计算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通过订单类型分类数据，分别该时段计算主力流入、主力流出和主力净流入： 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150D9F-8244-C6C5-0A63-D5C69120D1A0}"/>
              </a:ext>
            </a:extLst>
          </p:cNvPr>
          <p:cNvSpPr txBox="1"/>
          <p:nvPr/>
        </p:nvSpPr>
        <p:spPr>
          <a:xfrm>
            <a:off x="515938" y="4219457"/>
            <a:ext cx="8006080" cy="1342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5. </a:t>
            </a:r>
            <a:r>
              <a:rPr lang="zh-CN" altLang="en-US" sz="2000" b="1" dirty="0"/>
              <a:t>输出结果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输出每个时间窗口内的主力净流入、主力流入、主力流出； 各类型订单的成交量与成交额等指标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641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7538A-DA1A-BCFE-27AD-95561F523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8C0EE3B-9764-D619-BFF2-B8D2E1457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E6396B0-BE56-CA3C-13A9-60920D8E6A9B}"/>
              </a:ext>
            </a:extLst>
          </p:cNvPr>
          <p:cNvSpPr txBox="1"/>
          <p:nvPr/>
        </p:nvSpPr>
        <p:spPr>
          <a:xfrm>
            <a:off x="1511618" y="2108877"/>
            <a:ext cx="422370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gradFill>
                  <a:gsLst>
                    <a:gs pos="0">
                      <a:srgbClr val="7AC0B5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krobat Black" panose="00000A00000000000000" pitchFamily="50" charset="0"/>
              </a:rPr>
              <a:t>02</a:t>
            </a:r>
          </a:p>
          <a:p>
            <a:r>
              <a:rPr lang="zh-CN" altLang="en-US" sz="3600" dirty="0">
                <a:solidFill>
                  <a:srgbClr val="06383C"/>
                </a:solidFill>
                <a:latin typeface="Arial Black" panose="020B0A04020102020204" pitchFamily="34" charset="0"/>
              </a:rPr>
              <a:t>整体技术方案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04964B85-2C83-1310-75AD-B4BF893EB8D0}"/>
              </a:ext>
            </a:extLst>
          </p:cNvPr>
          <p:cNvSpPr/>
          <p:nvPr/>
        </p:nvSpPr>
        <p:spPr>
          <a:xfrm>
            <a:off x="0" y="5725116"/>
            <a:ext cx="12192000" cy="1132885"/>
          </a:xfrm>
          <a:custGeom>
            <a:avLst/>
            <a:gdLst>
              <a:gd name="connsiteX0" fmla="*/ 9685027 w 12192000"/>
              <a:gd name="connsiteY0" fmla="*/ 99 h 1132885"/>
              <a:gd name="connsiteX1" fmla="*/ 11617411 w 12192000"/>
              <a:gd name="connsiteY1" fmla="*/ 569004 h 1132885"/>
              <a:gd name="connsiteX2" fmla="*/ 12125125 w 12192000"/>
              <a:gd name="connsiteY2" fmla="*/ 556893 h 1132885"/>
              <a:gd name="connsiteX3" fmla="*/ 12192000 w 12192000"/>
              <a:gd name="connsiteY3" fmla="*/ 548451 h 1132885"/>
              <a:gd name="connsiteX4" fmla="*/ 12192000 w 12192000"/>
              <a:gd name="connsiteY4" fmla="*/ 1132885 h 1132885"/>
              <a:gd name="connsiteX5" fmla="*/ 0 w 12192000"/>
              <a:gd name="connsiteY5" fmla="*/ 1132885 h 1132885"/>
              <a:gd name="connsiteX6" fmla="*/ 0 w 12192000"/>
              <a:gd name="connsiteY6" fmla="*/ 655684 h 1132885"/>
              <a:gd name="connsiteX7" fmla="*/ 185744 w 12192000"/>
              <a:gd name="connsiteY7" fmla="*/ 612581 h 1132885"/>
              <a:gd name="connsiteX8" fmla="*/ 1818091 w 12192000"/>
              <a:gd name="connsiteY8" fmla="*/ 386124 h 1132885"/>
              <a:gd name="connsiteX9" fmla="*/ 4088851 w 12192000"/>
              <a:gd name="connsiteY9" fmla="*/ 828084 h 1132885"/>
              <a:gd name="connsiteX10" fmla="*/ 5704291 w 12192000"/>
              <a:gd name="connsiteY10" fmla="*/ 294684 h 1132885"/>
              <a:gd name="connsiteX11" fmla="*/ 7578811 w 12192000"/>
              <a:gd name="connsiteY11" fmla="*/ 767124 h 1132885"/>
              <a:gd name="connsiteX12" fmla="*/ 9499051 w 12192000"/>
              <a:gd name="connsiteY12" fmla="*/ 5124 h 1132885"/>
              <a:gd name="connsiteX13" fmla="*/ 9685027 w 12192000"/>
              <a:gd name="connsiteY13" fmla="*/ 99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1132885">
                <a:moveTo>
                  <a:pt x="9685027" y="99"/>
                </a:moveTo>
                <a:cubicBezTo>
                  <a:pt x="10572489" y="8071"/>
                  <a:pt x="10848267" y="492804"/>
                  <a:pt x="11617411" y="569004"/>
                </a:cubicBezTo>
                <a:cubicBezTo>
                  <a:pt x="11771240" y="584244"/>
                  <a:pt x="11943106" y="576624"/>
                  <a:pt x="12125125" y="556893"/>
                </a:cubicBezTo>
                <a:lnTo>
                  <a:pt x="12192000" y="548451"/>
                </a:lnTo>
                <a:lnTo>
                  <a:pt x="12192000" y="1132885"/>
                </a:lnTo>
                <a:lnTo>
                  <a:pt x="0" y="1132885"/>
                </a:lnTo>
                <a:lnTo>
                  <a:pt x="0" y="655684"/>
                </a:lnTo>
                <a:lnTo>
                  <a:pt x="185744" y="612581"/>
                </a:lnTo>
                <a:cubicBezTo>
                  <a:pt x="655565" y="504234"/>
                  <a:pt x="1278976" y="370884"/>
                  <a:pt x="1818091" y="386124"/>
                </a:cubicBezTo>
                <a:cubicBezTo>
                  <a:pt x="2536911" y="406444"/>
                  <a:pt x="3441151" y="843324"/>
                  <a:pt x="4088851" y="828084"/>
                </a:cubicBezTo>
                <a:cubicBezTo>
                  <a:pt x="4736552" y="812844"/>
                  <a:pt x="5122631" y="304844"/>
                  <a:pt x="5704291" y="294684"/>
                </a:cubicBezTo>
                <a:cubicBezTo>
                  <a:pt x="6285952" y="284524"/>
                  <a:pt x="6946351" y="815384"/>
                  <a:pt x="7578811" y="767124"/>
                </a:cubicBezTo>
                <a:cubicBezTo>
                  <a:pt x="8211271" y="718864"/>
                  <a:pt x="8460191" y="68624"/>
                  <a:pt x="9499051" y="5124"/>
                </a:cubicBezTo>
                <a:cubicBezTo>
                  <a:pt x="9563980" y="1155"/>
                  <a:pt x="9625863" y="-433"/>
                  <a:pt x="9685027" y="99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6441525C-6148-C93B-2761-C88051F3DB45}"/>
              </a:ext>
            </a:extLst>
          </p:cNvPr>
          <p:cNvSpPr/>
          <p:nvPr/>
        </p:nvSpPr>
        <p:spPr>
          <a:xfrm>
            <a:off x="6210088" y="1531551"/>
            <a:ext cx="6552294" cy="4336522"/>
          </a:xfrm>
          <a:custGeom>
            <a:avLst/>
            <a:gdLst>
              <a:gd name="connsiteX0" fmla="*/ 1089872 w 6552294"/>
              <a:gd name="connsiteY0" fmla="*/ 373449 h 4336522"/>
              <a:gd name="connsiteX1" fmla="*/ 84032 w 6552294"/>
              <a:gd name="connsiteY1" fmla="*/ 175329 h 4336522"/>
              <a:gd name="connsiteX2" fmla="*/ 3025352 w 6552294"/>
              <a:gd name="connsiteY2" fmla="*/ 2583249 h 4336522"/>
              <a:gd name="connsiteX3" fmla="*/ 6317192 w 6552294"/>
              <a:gd name="connsiteY3" fmla="*/ 4305369 h 4336522"/>
              <a:gd name="connsiteX4" fmla="*/ 6027632 w 6552294"/>
              <a:gd name="connsiteY4" fmla="*/ 3528129 h 433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2294" h="4336522">
                <a:moveTo>
                  <a:pt x="1089872" y="373449"/>
                </a:moveTo>
                <a:cubicBezTo>
                  <a:pt x="425662" y="90239"/>
                  <a:pt x="-238548" y="-192971"/>
                  <a:pt x="84032" y="175329"/>
                </a:cubicBezTo>
                <a:cubicBezTo>
                  <a:pt x="406612" y="543629"/>
                  <a:pt x="1986492" y="1894909"/>
                  <a:pt x="3025352" y="2583249"/>
                </a:cubicBezTo>
                <a:cubicBezTo>
                  <a:pt x="4064212" y="3271589"/>
                  <a:pt x="5816812" y="4147889"/>
                  <a:pt x="6317192" y="4305369"/>
                </a:cubicBezTo>
                <a:cubicBezTo>
                  <a:pt x="6817572" y="4462849"/>
                  <a:pt x="6422602" y="3995489"/>
                  <a:pt x="6027632" y="3528129"/>
                </a:cubicBezTo>
              </a:path>
            </a:pathLst>
          </a:custGeom>
          <a:noFill/>
          <a:ln w="19050">
            <a:gradFill>
              <a:gsLst>
                <a:gs pos="53000">
                  <a:srgbClr val="4AA898"/>
                </a:gs>
                <a:gs pos="0">
                  <a:srgbClr val="7AC0B5"/>
                </a:gs>
                <a:gs pos="100000">
                  <a:srgbClr val="66BAA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46534834-6884-79A4-4D41-7116321C2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1" y="485484"/>
            <a:ext cx="2831940" cy="520356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57CD596-3766-B6C8-15E7-0F542AF461FC}"/>
              </a:ext>
            </a:extLst>
          </p:cNvPr>
          <p:cNvGrpSpPr/>
          <p:nvPr/>
        </p:nvGrpSpPr>
        <p:grpSpPr>
          <a:xfrm>
            <a:off x="6379571" y="1772149"/>
            <a:ext cx="499840" cy="499834"/>
            <a:chOff x="7719249" y="5265420"/>
            <a:chExt cx="499840" cy="49983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2BD4134-F2F1-6140-6B40-118057B44760}"/>
                </a:ext>
              </a:extLst>
            </p:cNvPr>
            <p:cNvSpPr/>
            <p:nvPr/>
          </p:nvSpPr>
          <p:spPr>
            <a:xfrm>
              <a:off x="7719249" y="5265420"/>
              <a:ext cx="499840" cy="499834"/>
            </a:xfrm>
            <a:prstGeom prst="ellipse">
              <a:avLst/>
            </a:prstGeom>
            <a:solidFill>
              <a:srgbClr val="7AC0B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590EF0C-892A-B577-B8CD-8EFC107EF913}"/>
                </a:ext>
              </a:extLst>
            </p:cNvPr>
            <p:cNvSpPr/>
            <p:nvPr/>
          </p:nvSpPr>
          <p:spPr>
            <a:xfrm>
              <a:off x="7882359" y="5428527"/>
              <a:ext cx="173621" cy="173621"/>
            </a:xfrm>
            <a:prstGeom prst="ellipse">
              <a:avLst/>
            </a:pr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056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C03FD-18E1-FCCD-A54D-F93342C48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499927A4-DD1B-9D76-1BFA-19E25431A3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3EDD464A-E9FA-5A6F-1E7A-9A88F53F4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B73F83A-1D54-504B-EF34-B5E0CFA71B47}"/>
              </a:ext>
            </a:extLst>
          </p:cNvPr>
          <p:cNvSpPr txBox="1"/>
          <p:nvPr/>
        </p:nvSpPr>
        <p:spPr>
          <a:xfrm>
            <a:off x="412248" y="539282"/>
            <a:ext cx="885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6383C"/>
                </a:solidFill>
                <a:latin typeface="Arial Black" panose="020B0A04020102020204" pitchFamily="34" charset="0"/>
              </a:rPr>
              <a:t>整体技术方案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39BC8F5-9E25-B9DD-4ABF-A8CD3B2742A2}"/>
              </a:ext>
            </a:extLst>
          </p:cNvPr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9313575-C67E-052B-F81D-ECA454EEA8E0}"/>
                </a:ext>
              </a:extLst>
            </p:cNvPr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FB48400-D5A3-826F-1D27-BC0D78E637AB}"/>
                </a:ext>
              </a:extLst>
            </p:cNvPr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5247D0D-EECB-0BA4-3449-3945E3EA99B6}"/>
                  </a:ext>
                </a:extLst>
              </p:cNvPr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C2D96D4-AE1B-9ECD-4895-A47856DCD06E}"/>
                  </a:ext>
                </a:extLst>
              </p:cNvPr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E4E28C4-FB67-733A-9E74-F5D8956C8CE7}"/>
              </a:ext>
            </a:extLst>
          </p:cNvPr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16B3E5AF-E6D4-8473-51D2-9FE98F059C8E}"/>
              </a:ext>
            </a:extLst>
          </p:cNvPr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2A4D4-4259-5E28-0717-B3C00C6E28B7}"/>
              </a:ext>
            </a:extLst>
          </p:cNvPr>
          <p:cNvSpPr txBox="1"/>
          <p:nvPr/>
        </p:nvSpPr>
        <p:spPr>
          <a:xfrm>
            <a:off x="5028551" y="1124057"/>
            <a:ext cx="162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数据分析</a:t>
            </a:r>
            <a:endParaRPr lang="en-US" altLang="zh-CN" sz="28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977A943-50C3-CC50-7E41-9F635445B41D}"/>
              </a:ext>
            </a:extLst>
          </p:cNvPr>
          <p:cNvGrpSpPr/>
          <p:nvPr/>
        </p:nvGrpSpPr>
        <p:grpSpPr>
          <a:xfrm>
            <a:off x="174002" y="2170436"/>
            <a:ext cx="5667375" cy="1803487"/>
            <a:chOff x="174002" y="2170436"/>
            <a:chExt cx="5667375" cy="180348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AD9ED57-0757-CF9B-5A6A-5B7C775F3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002" y="2170436"/>
              <a:ext cx="5667375" cy="1247775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DA42941-2E8B-B2A1-79D2-5D2E67DA0DE6}"/>
                </a:ext>
              </a:extLst>
            </p:cNvPr>
            <p:cNvSpPr txBox="1"/>
            <p:nvPr/>
          </p:nvSpPr>
          <p:spPr>
            <a:xfrm>
              <a:off x="1683026" y="3604591"/>
              <a:ext cx="259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逐笔成交数据表（部分）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D704B7-40BF-89FE-2ECA-839361793A0B}"/>
              </a:ext>
            </a:extLst>
          </p:cNvPr>
          <p:cNvGrpSpPr/>
          <p:nvPr/>
        </p:nvGrpSpPr>
        <p:grpSpPr>
          <a:xfrm>
            <a:off x="174002" y="4446779"/>
            <a:ext cx="7715943" cy="1634000"/>
            <a:chOff x="174002" y="4446779"/>
            <a:chExt cx="7715943" cy="1634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666000E-FD22-CCCC-0B6B-587D2C8DE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4002" y="4446779"/>
              <a:ext cx="6612007" cy="111442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B8F1549-C3B9-9773-7C95-5D8C639E1AA9}"/>
                </a:ext>
              </a:extLst>
            </p:cNvPr>
            <p:cNvSpPr txBox="1"/>
            <p:nvPr/>
          </p:nvSpPr>
          <p:spPr>
            <a:xfrm>
              <a:off x="1701181" y="5711447"/>
              <a:ext cx="6188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逐笔委托数据表（部分）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6519D66E-ACEF-89E9-8BA2-05E7E452281D}"/>
              </a:ext>
            </a:extLst>
          </p:cNvPr>
          <p:cNvSpPr txBox="1"/>
          <p:nvPr/>
        </p:nvSpPr>
        <p:spPr>
          <a:xfrm>
            <a:off x="7993959" y="2635095"/>
            <a:ext cx="2990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验证思路为每次截取</a:t>
            </a:r>
            <a:r>
              <a:rPr lang="en-US" altLang="zh-CN" dirty="0"/>
              <a:t>100000</a:t>
            </a:r>
            <a:r>
              <a:rPr lang="zh-CN" altLang="en-US" dirty="0"/>
              <a:t>条委托记录</a:t>
            </a:r>
            <a:r>
              <a:rPr lang="en-US" altLang="zh-CN" dirty="0"/>
              <a:t>,</a:t>
            </a:r>
            <a:r>
              <a:rPr lang="zh-CN" altLang="en-US" dirty="0"/>
              <a:t>根据股票代码进行分离。然后将委托记录依据索引值进行排序</a:t>
            </a:r>
            <a:r>
              <a:rPr lang="en-US" altLang="zh-CN" dirty="0"/>
              <a:t>,</a:t>
            </a:r>
            <a:r>
              <a:rPr lang="zh-CN" altLang="en-US" dirty="0"/>
              <a:t>再利用</a:t>
            </a:r>
            <a:r>
              <a:rPr lang="en-US" altLang="zh-CN" dirty="0"/>
              <a:t>pandas</a:t>
            </a:r>
            <a:r>
              <a:rPr lang="zh-CN" altLang="en-US" dirty="0"/>
              <a:t>中</a:t>
            </a:r>
            <a:r>
              <a:rPr lang="en-US" altLang="zh-CN" dirty="0" err="1"/>
              <a:t>dataframe</a:t>
            </a:r>
            <a:r>
              <a:rPr lang="zh-CN" altLang="en-US" dirty="0"/>
              <a:t>的</a:t>
            </a:r>
            <a:r>
              <a:rPr lang="en-US" altLang="zh-CN" dirty="0" err="1"/>
              <a:t>is_monotonic_increasing</a:t>
            </a:r>
            <a:r>
              <a:rPr lang="zh-CN" altLang="en-US" dirty="0"/>
              <a:t>（）函数验证时间值是否保持单调递增。</a:t>
            </a:r>
          </a:p>
        </p:txBody>
      </p:sp>
    </p:spTree>
    <p:extLst>
      <p:ext uri="{BB962C8B-B14F-4D97-AF65-F5344CB8AC3E}">
        <p14:creationId xmlns:p14="http://schemas.microsoft.com/office/powerpoint/2010/main" val="2548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D54F6-64BB-3D2D-56A6-176C2C0F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611519DB-1F55-A318-E651-3022D5E667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987"/>
            <a:ext cx="12192000" cy="1433997"/>
          </a:xfrm>
          <a:prstGeom prst="rect">
            <a:avLst/>
          </a:prstGeom>
          <a:effectLst>
            <a:innerShdw>
              <a:schemeClr val="bg2">
                <a:lumMod val="90000"/>
              </a:schemeClr>
            </a:innerShdw>
          </a:effectLst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497750C0-C914-CF68-4FE9-04DC6C97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1" y="485484"/>
            <a:ext cx="2831940" cy="52035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6F0D330-F36A-35FE-C4C8-2896EE2B3871}"/>
              </a:ext>
            </a:extLst>
          </p:cNvPr>
          <p:cNvSpPr txBox="1"/>
          <p:nvPr/>
        </p:nvSpPr>
        <p:spPr>
          <a:xfrm>
            <a:off x="412248" y="539282"/>
            <a:ext cx="885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6383C"/>
                </a:solidFill>
                <a:latin typeface="Arial Black" panose="020B0A04020102020204" pitchFamily="34" charset="0"/>
              </a:rPr>
              <a:t>整体技术方案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5699DC-E997-8BF8-AC40-70B7798C48FF}"/>
              </a:ext>
            </a:extLst>
          </p:cNvPr>
          <p:cNvGrpSpPr/>
          <p:nvPr/>
        </p:nvGrpSpPr>
        <p:grpSpPr>
          <a:xfrm>
            <a:off x="515938" y="1279124"/>
            <a:ext cx="1308207" cy="328574"/>
            <a:chOff x="5363562" y="1640097"/>
            <a:chExt cx="1308207" cy="32857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0031955-CF0A-2338-C0DA-A2A750778AFF}"/>
                </a:ext>
              </a:extLst>
            </p:cNvPr>
            <p:cNvSpPr/>
            <p:nvPr/>
          </p:nvSpPr>
          <p:spPr>
            <a:xfrm>
              <a:off x="5520231" y="1775991"/>
              <a:ext cx="1151538" cy="53504"/>
            </a:xfrm>
            <a:prstGeom prst="rect">
              <a:avLst/>
            </a:prstGeom>
            <a:gradFill>
              <a:gsLst>
                <a:gs pos="0">
                  <a:srgbClr val="FFA62E"/>
                </a:gs>
                <a:gs pos="52000">
                  <a:srgbClr val="FF8811"/>
                </a:gs>
                <a:gs pos="100000">
                  <a:srgbClr val="FE970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6EACDE2-EA86-C3C2-5567-D1F4F5C375DF}"/>
                </a:ext>
              </a:extLst>
            </p:cNvPr>
            <p:cNvGrpSpPr/>
            <p:nvPr/>
          </p:nvGrpSpPr>
          <p:grpSpPr>
            <a:xfrm>
              <a:off x="5363562" y="1640097"/>
              <a:ext cx="328578" cy="328574"/>
              <a:chOff x="7719249" y="5265420"/>
              <a:chExt cx="499840" cy="499834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0EF8C6-E4E9-F0E2-C616-C9A31782391B}"/>
                  </a:ext>
                </a:extLst>
              </p:cNvPr>
              <p:cNvSpPr/>
              <p:nvPr/>
            </p:nvSpPr>
            <p:spPr>
              <a:xfrm>
                <a:off x="7719249" y="5265420"/>
                <a:ext cx="499840" cy="499834"/>
              </a:xfrm>
              <a:prstGeom prst="ellipse">
                <a:avLst/>
              </a:prstGeom>
              <a:gradFill>
                <a:gsLst>
                  <a:gs pos="0">
                    <a:srgbClr val="FFA62E">
                      <a:alpha val="20000"/>
                    </a:srgbClr>
                  </a:gs>
                  <a:gs pos="52000">
                    <a:srgbClr val="FF8811">
                      <a:alpha val="18000"/>
                    </a:srgbClr>
                  </a:gs>
                  <a:gs pos="100000">
                    <a:srgbClr val="FE970D">
                      <a:alpha val="2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A28D186E-209A-DD66-2A6E-53102BC491E3}"/>
                  </a:ext>
                </a:extLst>
              </p:cNvPr>
              <p:cNvSpPr/>
              <p:nvPr/>
            </p:nvSpPr>
            <p:spPr>
              <a:xfrm>
                <a:off x="7882359" y="5428527"/>
                <a:ext cx="173621" cy="173621"/>
              </a:xfrm>
              <a:prstGeom prst="ellipse">
                <a:avLst/>
              </a:prstGeom>
              <a:gradFill>
                <a:gsLst>
                  <a:gs pos="0">
                    <a:srgbClr val="FFA62E"/>
                  </a:gs>
                  <a:gs pos="52000">
                    <a:srgbClr val="FF8811"/>
                  </a:gs>
                  <a:gs pos="100000">
                    <a:srgbClr val="FE970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7954D6-82ED-1DE3-3E7A-1A414A071C2E}"/>
              </a:ext>
            </a:extLst>
          </p:cNvPr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59BF22CF-3720-A2D4-A8DA-FDD9997CC704}"/>
              </a:ext>
            </a:extLst>
          </p:cNvPr>
          <p:cNvSpPr/>
          <p:nvPr/>
        </p:nvSpPr>
        <p:spPr>
          <a:xfrm>
            <a:off x="0" y="6231022"/>
            <a:ext cx="12188394" cy="645962"/>
          </a:xfrm>
          <a:custGeom>
            <a:avLst/>
            <a:gdLst>
              <a:gd name="connsiteX0" fmla="*/ 2129740 w 12188394"/>
              <a:gd name="connsiteY0" fmla="*/ 87 h 645962"/>
              <a:gd name="connsiteX1" fmla="*/ 4733015 w 12188394"/>
              <a:gd name="connsiteY1" fmla="*/ 469509 h 645962"/>
              <a:gd name="connsiteX2" fmla="*/ 7723509 w 12188394"/>
              <a:gd name="connsiteY2" fmla="*/ 139904 h 645962"/>
              <a:gd name="connsiteX3" fmla="*/ 10671599 w 12188394"/>
              <a:gd name="connsiteY3" fmla="*/ 200290 h 645962"/>
              <a:gd name="connsiteX4" fmla="*/ 12169466 w 12188394"/>
              <a:gd name="connsiteY4" fmla="*/ 637613 h 645962"/>
              <a:gd name="connsiteX5" fmla="*/ 12188394 w 12188394"/>
              <a:gd name="connsiteY5" fmla="*/ 645962 h 645962"/>
              <a:gd name="connsiteX6" fmla="*/ 0 w 12188394"/>
              <a:gd name="connsiteY6" fmla="*/ 645962 h 645962"/>
              <a:gd name="connsiteX7" fmla="*/ 0 w 12188394"/>
              <a:gd name="connsiteY7" fmla="*/ 550134 h 645962"/>
              <a:gd name="connsiteX8" fmla="*/ 164640 w 12188394"/>
              <a:gd name="connsiteY8" fmla="*/ 460821 h 645962"/>
              <a:gd name="connsiteX9" fmla="*/ 1928289 w 12188394"/>
              <a:gd name="connsiteY9" fmla="*/ 4037 h 645962"/>
              <a:gd name="connsiteX10" fmla="*/ 2129740 w 12188394"/>
              <a:gd name="connsiteY10" fmla="*/ 87 h 6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394" h="645962">
                <a:moveTo>
                  <a:pt x="2129740" y="87"/>
                </a:moveTo>
                <a:cubicBezTo>
                  <a:pt x="3093998" y="6739"/>
                  <a:pt x="3447641" y="394026"/>
                  <a:pt x="4733015" y="469509"/>
                </a:cubicBezTo>
                <a:cubicBezTo>
                  <a:pt x="5789077" y="532410"/>
                  <a:pt x="5734557" y="280804"/>
                  <a:pt x="7723509" y="139904"/>
                </a:cubicBezTo>
                <a:cubicBezTo>
                  <a:pt x="8793706" y="64422"/>
                  <a:pt x="9639768" y="9069"/>
                  <a:pt x="10671599" y="200290"/>
                </a:cubicBezTo>
                <a:cubicBezTo>
                  <a:pt x="11286459" y="313512"/>
                  <a:pt x="11790007" y="481932"/>
                  <a:pt x="12169466" y="637613"/>
                </a:cubicBezTo>
                <a:lnTo>
                  <a:pt x="12188394" y="645962"/>
                </a:lnTo>
                <a:lnTo>
                  <a:pt x="0" y="645962"/>
                </a:lnTo>
                <a:lnTo>
                  <a:pt x="0" y="550134"/>
                </a:lnTo>
                <a:lnTo>
                  <a:pt x="164640" y="460821"/>
                </a:lnTo>
                <a:cubicBezTo>
                  <a:pt x="615656" y="241333"/>
                  <a:pt x="1213478" y="34230"/>
                  <a:pt x="1928289" y="4037"/>
                </a:cubicBezTo>
                <a:cubicBezTo>
                  <a:pt x="1998458" y="892"/>
                  <a:pt x="2065456" y="-356"/>
                  <a:pt x="2129740" y="87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86049F-56D9-F930-0954-17A49573AD09}"/>
              </a:ext>
            </a:extLst>
          </p:cNvPr>
          <p:cNvSpPr txBox="1"/>
          <p:nvPr/>
        </p:nvSpPr>
        <p:spPr>
          <a:xfrm>
            <a:off x="3919901" y="1154845"/>
            <a:ext cx="456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MapReduce</a:t>
            </a:r>
            <a:r>
              <a:rPr lang="zh-CN" altLang="en-US" sz="2800" dirty="0"/>
              <a:t>任务流程设计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7D96FA-8AAB-DF26-0DEC-2D55C5F51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76" y="1813959"/>
            <a:ext cx="3326802" cy="49459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8EAC20-4BF6-DBD2-C73B-810F3E95AE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168" y="2026739"/>
            <a:ext cx="6299235" cy="452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8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4F09F-0284-EB62-FA8A-4C03C6A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C1D149-1CA3-925C-605F-0411A8906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F4A55BA-C688-7469-D2FB-D8D03552C775}"/>
              </a:ext>
            </a:extLst>
          </p:cNvPr>
          <p:cNvSpPr txBox="1"/>
          <p:nvPr/>
        </p:nvSpPr>
        <p:spPr>
          <a:xfrm>
            <a:off x="1511618" y="2108877"/>
            <a:ext cx="544290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gradFill>
                  <a:gsLst>
                    <a:gs pos="0">
                      <a:srgbClr val="7AC0B5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krobat Black" panose="00000A00000000000000" pitchFamily="50" charset="0"/>
              </a:rPr>
              <a:t>03</a:t>
            </a:r>
          </a:p>
          <a:p>
            <a:r>
              <a:rPr lang="zh-CN" altLang="en-US" sz="3600" dirty="0">
                <a:solidFill>
                  <a:srgbClr val="06383C"/>
                </a:solidFill>
                <a:latin typeface="Arial Black" panose="020B0A04020102020204" pitchFamily="34" charset="0"/>
              </a:rPr>
              <a:t>代码模块化设计思路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3D8732B-E474-F608-64E5-4A61F5DF92C2}"/>
              </a:ext>
            </a:extLst>
          </p:cNvPr>
          <p:cNvSpPr/>
          <p:nvPr/>
        </p:nvSpPr>
        <p:spPr>
          <a:xfrm>
            <a:off x="0" y="5725116"/>
            <a:ext cx="12192000" cy="1132885"/>
          </a:xfrm>
          <a:custGeom>
            <a:avLst/>
            <a:gdLst>
              <a:gd name="connsiteX0" fmla="*/ 9685027 w 12192000"/>
              <a:gd name="connsiteY0" fmla="*/ 99 h 1132885"/>
              <a:gd name="connsiteX1" fmla="*/ 11617411 w 12192000"/>
              <a:gd name="connsiteY1" fmla="*/ 569004 h 1132885"/>
              <a:gd name="connsiteX2" fmla="*/ 12125125 w 12192000"/>
              <a:gd name="connsiteY2" fmla="*/ 556893 h 1132885"/>
              <a:gd name="connsiteX3" fmla="*/ 12192000 w 12192000"/>
              <a:gd name="connsiteY3" fmla="*/ 548451 h 1132885"/>
              <a:gd name="connsiteX4" fmla="*/ 12192000 w 12192000"/>
              <a:gd name="connsiteY4" fmla="*/ 1132885 h 1132885"/>
              <a:gd name="connsiteX5" fmla="*/ 0 w 12192000"/>
              <a:gd name="connsiteY5" fmla="*/ 1132885 h 1132885"/>
              <a:gd name="connsiteX6" fmla="*/ 0 w 12192000"/>
              <a:gd name="connsiteY6" fmla="*/ 655684 h 1132885"/>
              <a:gd name="connsiteX7" fmla="*/ 185744 w 12192000"/>
              <a:gd name="connsiteY7" fmla="*/ 612581 h 1132885"/>
              <a:gd name="connsiteX8" fmla="*/ 1818091 w 12192000"/>
              <a:gd name="connsiteY8" fmla="*/ 386124 h 1132885"/>
              <a:gd name="connsiteX9" fmla="*/ 4088851 w 12192000"/>
              <a:gd name="connsiteY9" fmla="*/ 828084 h 1132885"/>
              <a:gd name="connsiteX10" fmla="*/ 5704291 w 12192000"/>
              <a:gd name="connsiteY10" fmla="*/ 294684 h 1132885"/>
              <a:gd name="connsiteX11" fmla="*/ 7578811 w 12192000"/>
              <a:gd name="connsiteY11" fmla="*/ 767124 h 1132885"/>
              <a:gd name="connsiteX12" fmla="*/ 9499051 w 12192000"/>
              <a:gd name="connsiteY12" fmla="*/ 5124 h 1132885"/>
              <a:gd name="connsiteX13" fmla="*/ 9685027 w 12192000"/>
              <a:gd name="connsiteY13" fmla="*/ 99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1132885">
                <a:moveTo>
                  <a:pt x="9685027" y="99"/>
                </a:moveTo>
                <a:cubicBezTo>
                  <a:pt x="10572489" y="8071"/>
                  <a:pt x="10848267" y="492804"/>
                  <a:pt x="11617411" y="569004"/>
                </a:cubicBezTo>
                <a:cubicBezTo>
                  <a:pt x="11771240" y="584244"/>
                  <a:pt x="11943106" y="576624"/>
                  <a:pt x="12125125" y="556893"/>
                </a:cubicBezTo>
                <a:lnTo>
                  <a:pt x="12192000" y="548451"/>
                </a:lnTo>
                <a:lnTo>
                  <a:pt x="12192000" y="1132885"/>
                </a:lnTo>
                <a:lnTo>
                  <a:pt x="0" y="1132885"/>
                </a:lnTo>
                <a:lnTo>
                  <a:pt x="0" y="655684"/>
                </a:lnTo>
                <a:lnTo>
                  <a:pt x="185744" y="612581"/>
                </a:lnTo>
                <a:cubicBezTo>
                  <a:pt x="655565" y="504234"/>
                  <a:pt x="1278976" y="370884"/>
                  <a:pt x="1818091" y="386124"/>
                </a:cubicBezTo>
                <a:cubicBezTo>
                  <a:pt x="2536911" y="406444"/>
                  <a:pt x="3441151" y="843324"/>
                  <a:pt x="4088851" y="828084"/>
                </a:cubicBezTo>
                <a:cubicBezTo>
                  <a:pt x="4736552" y="812844"/>
                  <a:pt x="5122631" y="304844"/>
                  <a:pt x="5704291" y="294684"/>
                </a:cubicBezTo>
                <a:cubicBezTo>
                  <a:pt x="6285952" y="284524"/>
                  <a:pt x="6946351" y="815384"/>
                  <a:pt x="7578811" y="767124"/>
                </a:cubicBezTo>
                <a:cubicBezTo>
                  <a:pt x="8211271" y="718864"/>
                  <a:pt x="8460191" y="68624"/>
                  <a:pt x="9499051" y="5124"/>
                </a:cubicBezTo>
                <a:cubicBezTo>
                  <a:pt x="9563980" y="1155"/>
                  <a:pt x="9625863" y="-433"/>
                  <a:pt x="9685027" y="99"/>
                </a:cubicBezTo>
                <a:close/>
              </a:path>
            </a:pathLst>
          </a:custGeom>
          <a:gradFill>
            <a:gsLst>
              <a:gs pos="0">
                <a:srgbClr val="7AC0B5"/>
              </a:gs>
              <a:gs pos="100000">
                <a:srgbClr val="4AA89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EF1052C-2C7E-A7D7-AC00-2E27CECA44D2}"/>
              </a:ext>
            </a:extLst>
          </p:cNvPr>
          <p:cNvSpPr/>
          <p:nvPr/>
        </p:nvSpPr>
        <p:spPr>
          <a:xfrm>
            <a:off x="6210088" y="1531551"/>
            <a:ext cx="6552294" cy="4336522"/>
          </a:xfrm>
          <a:custGeom>
            <a:avLst/>
            <a:gdLst>
              <a:gd name="connsiteX0" fmla="*/ 1089872 w 6552294"/>
              <a:gd name="connsiteY0" fmla="*/ 373449 h 4336522"/>
              <a:gd name="connsiteX1" fmla="*/ 84032 w 6552294"/>
              <a:gd name="connsiteY1" fmla="*/ 175329 h 4336522"/>
              <a:gd name="connsiteX2" fmla="*/ 3025352 w 6552294"/>
              <a:gd name="connsiteY2" fmla="*/ 2583249 h 4336522"/>
              <a:gd name="connsiteX3" fmla="*/ 6317192 w 6552294"/>
              <a:gd name="connsiteY3" fmla="*/ 4305369 h 4336522"/>
              <a:gd name="connsiteX4" fmla="*/ 6027632 w 6552294"/>
              <a:gd name="connsiteY4" fmla="*/ 3528129 h 433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2294" h="4336522">
                <a:moveTo>
                  <a:pt x="1089872" y="373449"/>
                </a:moveTo>
                <a:cubicBezTo>
                  <a:pt x="425662" y="90239"/>
                  <a:pt x="-238548" y="-192971"/>
                  <a:pt x="84032" y="175329"/>
                </a:cubicBezTo>
                <a:cubicBezTo>
                  <a:pt x="406612" y="543629"/>
                  <a:pt x="1986492" y="1894909"/>
                  <a:pt x="3025352" y="2583249"/>
                </a:cubicBezTo>
                <a:cubicBezTo>
                  <a:pt x="4064212" y="3271589"/>
                  <a:pt x="5816812" y="4147889"/>
                  <a:pt x="6317192" y="4305369"/>
                </a:cubicBezTo>
                <a:cubicBezTo>
                  <a:pt x="6817572" y="4462849"/>
                  <a:pt x="6422602" y="3995489"/>
                  <a:pt x="6027632" y="3528129"/>
                </a:cubicBezTo>
              </a:path>
            </a:pathLst>
          </a:custGeom>
          <a:noFill/>
          <a:ln w="19050">
            <a:gradFill>
              <a:gsLst>
                <a:gs pos="53000">
                  <a:srgbClr val="4AA898"/>
                </a:gs>
                <a:gs pos="0">
                  <a:srgbClr val="7AC0B5"/>
                </a:gs>
                <a:gs pos="100000">
                  <a:srgbClr val="66BAA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A26291BF-F239-86E6-2022-109450969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11" y="485484"/>
            <a:ext cx="2831940" cy="520356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B6935B-65D8-A1CF-2D98-F547BDFC1C58}"/>
              </a:ext>
            </a:extLst>
          </p:cNvPr>
          <p:cNvGrpSpPr/>
          <p:nvPr/>
        </p:nvGrpSpPr>
        <p:grpSpPr>
          <a:xfrm>
            <a:off x="6379571" y="1772149"/>
            <a:ext cx="499840" cy="499834"/>
            <a:chOff x="7719249" y="5265420"/>
            <a:chExt cx="499840" cy="49983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4F58278-4A9B-2AE4-F422-7F78931D44FF}"/>
                </a:ext>
              </a:extLst>
            </p:cNvPr>
            <p:cNvSpPr/>
            <p:nvPr/>
          </p:nvSpPr>
          <p:spPr>
            <a:xfrm>
              <a:off x="7719249" y="5265420"/>
              <a:ext cx="499840" cy="499834"/>
            </a:xfrm>
            <a:prstGeom prst="ellipse">
              <a:avLst/>
            </a:prstGeom>
            <a:solidFill>
              <a:srgbClr val="7AC0B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56EBDC1-8A38-75CA-160A-8506A634AE0C}"/>
                </a:ext>
              </a:extLst>
            </p:cNvPr>
            <p:cNvSpPr/>
            <p:nvPr/>
          </p:nvSpPr>
          <p:spPr>
            <a:xfrm>
              <a:off x="7882359" y="5428527"/>
              <a:ext cx="173621" cy="173621"/>
            </a:xfrm>
            <a:prstGeom prst="ellipse">
              <a:avLst/>
            </a:pr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43938"/>
      </p:ext>
    </p:extLst>
  </p:cSld>
  <p:clrMapOvr>
    <a:masterClrMapping/>
  </p:clrMapOvr>
</p:sld>
</file>

<file path=ppt/theme/theme1.xml><?xml version="1.0" encoding="utf-8"?>
<a:theme xmlns:a="http://schemas.openxmlformats.org/drawingml/2006/main" name="已停用母版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已停用母版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578</Words>
  <Application>Microsoft Office PowerPoint</Application>
  <PresentationFormat>宽屏</PresentationFormat>
  <Paragraphs>72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Akrobat Black</vt:lpstr>
      <vt:lpstr>等线</vt:lpstr>
      <vt:lpstr>楷体</vt:lpstr>
      <vt:lpstr>Arial</vt:lpstr>
      <vt:lpstr>Arial Black</vt:lpstr>
      <vt:lpstr>Lato</vt:lpstr>
      <vt:lpstr>Lato Black</vt:lpstr>
      <vt:lpstr>已停用母版样式</vt:lpstr>
      <vt:lpstr>1_已停用母版样式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Sara Forrest</cp:lastModifiedBy>
  <cp:revision>50</cp:revision>
  <dcterms:created xsi:type="dcterms:W3CDTF">2019-12-14T01:13:20Z</dcterms:created>
  <dcterms:modified xsi:type="dcterms:W3CDTF">2024-12-22T08:49:47Z</dcterms:modified>
</cp:coreProperties>
</file>