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709" r:id="rId2"/>
    <p:sldId id="717" r:id="rId3"/>
    <p:sldId id="710" r:id="rId4"/>
    <p:sldId id="714" r:id="rId5"/>
    <p:sldId id="719" r:id="rId6"/>
    <p:sldId id="718" r:id="rId7"/>
    <p:sldId id="716" r:id="rId8"/>
    <p:sldId id="715" r:id="rId9"/>
    <p:sldId id="675" r:id="rId10"/>
    <p:sldId id="720" r:id="rId11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ming Gong" initials="WG" lastIdx="1" clrIdx="0">
    <p:extLst>
      <p:ext uri="{19B8F6BF-5375-455C-9EA6-DF929625EA0E}">
        <p15:presenceInfo xmlns:p15="http://schemas.microsoft.com/office/powerpoint/2012/main" userId="a41cf4b1bd123f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F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F440C-CFB1-C147-A754-A193622BEA66}" v="9" dt="2022-11-09T15:37:03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4"/>
    <p:restoredTop sz="94694"/>
  </p:normalViewPr>
  <p:slideViewPr>
    <p:cSldViewPr snapToGrid="0">
      <p:cViewPr varScale="1">
        <p:scale>
          <a:sx n="190" d="100"/>
          <a:sy n="190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ming Gong" userId="a41cf4b1bd123fac" providerId="LiveId" clId="{620F440C-CFB1-C147-A754-A193622BEA66}"/>
    <pc:docChg chg="undo custSel modSld">
      <pc:chgData name="Wuming Gong" userId="a41cf4b1bd123fac" providerId="LiveId" clId="{620F440C-CFB1-C147-A754-A193622BEA66}" dt="2022-11-09T15:37:52.798" v="365" actId="1076"/>
      <pc:docMkLst>
        <pc:docMk/>
      </pc:docMkLst>
      <pc:sldChg chg="modSp mod">
        <pc:chgData name="Wuming Gong" userId="a41cf4b1bd123fac" providerId="LiveId" clId="{620F440C-CFB1-C147-A754-A193622BEA66}" dt="2022-11-09T15:35:25.410" v="307" actId="20577"/>
        <pc:sldMkLst>
          <pc:docMk/>
          <pc:sldMk cId="3091799382" sldId="675"/>
        </pc:sldMkLst>
        <pc:spChg chg="mod">
          <ac:chgData name="Wuming Gong" userId="a41cf4b1bd123fac" providerId="LiveId" clId="{620F440C-CFB1-C147-A754-A193622BEA66}" dt="2022-11-09T15:35:25.410" v="307" actId="20577"/>
          <ac:spMkLst>
            <pc:docMk/>
            <pc:sldMk cId="3091799382" sldId="675"/>
            <ac:spMk id="5" creationId="{A3A7B864-11F3-3464-32BE-8EB8C9734ACF}"/>
          </ac:spMkLst>
        </pc:spChg>
      </pc:sldChg>
      <pc:sldChg chg="addSp delSp modSp mod">
        <pc:chgData name="Wuming Gong" userId="a41cf4b1bd123fac" providerId="LiveId" clId="{620F440C-CFB1-C147-A754-A193622BEA66}" dt="2022-11-09T07:05:49.950" v="127" actId="21"/>
        <pc:sldMkLst>
          <pc:docMk/>
          <pc:sldMk cId="1834065518" sldId="709"/>
        </pc:sldMkLst>
        <pc:picChg chg="add del mod">
          <ac:chgData name="Wuming Gong" userId="a41cf4b1bd123fac" providerId="LiveId" clId="{620F440C-CFB1-C147-A754-A193622BEA66}" dt="2022-11-09T07:05:49.950" v="127" actId="21"/>
          <ac:picMkLst>
            <pc:docMk/>
            <pc:sldMk cId="1834065518" sldId="709"/>
            <ac:picMk id="3" creationId="{7B1D1E66-FD0F-D9A6-D179-290EA5CA3ABD}"/>
          </ac:picMkLst>
        </pc:picChg>
      </pc:sldChg>
      <pc:sldChg chg="modSp mod">
        <pc:chgData name="Wuming Gong" userId="a41cf4b1bd123fac" providerId="LiveId" clId="{620F440C-CFB1-C147-A754-A193622BEA66}" dt="2022-11-09T07:30:43.318" v="305" actId="114"/>
        <pc:sldMkLst>
          <pc:docMk/>
          <pc:sldMk cId="1299925713" sldId="714"/>
        </pc:sldMkLst>
        <pc:graphicFrameChg chg="modGraphic">
          <ac:chgData name="Wuming Gong" userId="a41cf4b1bd123fac" providerId="LiveId" clId="{620F440C-CFB1-C147-A754-A193622BEA66}" dt="2022-11-09T07:30:43.318" v="305" actId="114"/>
          <ac:graphicFrameMkLst>
            <pc:docMk/>
            <pc:sldMk cId="1299925713" sldId="714"/>
            <ac:graphicFrameMk id="2" creationId="{A6DAC8D3-5D6C-ED08-301B-41AE78C6AE72}"/>
          </ac:graphicFrameMkLst>
        </pc:graphicFrameChg>
      </pc:sldChg>
      <pc:sldChg chg="modSp mod">
        <pc:chgData name="Wuming Gong" userId="a41cf4b1bd123fac" providerId="LiveId" clId="{620F440C-CFB1-C147-A754-A193622BEA66}" dt="2022-11-09T07:12:18.773" v="296" actId="20577"/>
        <pc:sldMkLst>
          <pc:docMk/>
          <pc:sldMk cId="717201588" sldId="717"/>
        </pc:sldMkLst>
        <pc:spChg chg="mod">
          <ac:chgData name="Wuming Gong" userId="a41cf4b1bd123fac" providerId="LiveId" clId="{620F440C-CFB1-C147-A754-A193622BEA66}" dt="2022-11-09T07:12:18.773" v="296" actId="20577"/>
          <ac:spMkLst>
            <pc:docMk/>
            <pc:sldMk cId="717201588" sldId="717"/>
            <ac:spMk id="2" creationId="{E1B91AAD-77F7-2761-A1E8-3766A58ED10B}"/>
          </ac:spMkLst>
        </pc:spChg>
      </pc:sldChg>
      <pc:sldChg chg="modSp mod">
        <pc:chgData name="Wuming Gong" userId="a41cf4b1bd123fac" providerId="LiveId" clId="{620F440C-CFB1-C147-A754-A193622BEA66}" dt="2022-11-09T07:32:23.538" v="306" actId="114"/>
        <pc:sldMkLst>
          <pc:docMk/>
          <pc:sldMk cId="2366349639" sldId="718"/>
        </pc:sldMkLst>
        <pc:graphicFrameChg chg="modGraphic">
          <ac:chgData name="Wuming Gong" userId="a41cf4b1bd123fac" providerId="LiveId" clId="{620F440C-CFB1-C147-A754-A193622BEA66}" dt="2022-11-09T07:32:23.538" v="306" actId="114"/>
          <ac:graphicFrameMkLst>
            <pc:docMk/>
            <pc:sldMk cId="2366349639" sldId="718"/>
            <ac:graphicFrameMk id="2" creationId="{A6DAC8D3-5D6C-ED08-301B-41AE78C6AE72}"/>
          </ac:graphicFrameMkLst>
        </pc:graphicFrameChg>
      </pc:sldChg>
      <pc:sldChg chg="addSp delSp modSp mod">
        <pc:chgData name="Wuming Gong" userId="a41cf4b1bd123fac" providerId="LiveId" clId="{620F440C-CFB1-C147-A754-A193622BEA66}" dt="2022-11-09T15:37:52.798" v="365" actId="1076"/>
        <pc:sldMkLst>
          <pc:docMk/>
          <pc:sldMk cId="3015006198" sldId="720"/>
        </pc:sldMkLst>
        <pc:spChg chg="mod">
          <ac:chgData name="Wuming Gong" userId="a41cf4b1bd123fac" providerId="LiveId" clId="{620F440C-CFB1-C147-A754-A193622BEA66}" dt="2022-11-09T06:33:25.346" v="106" actId="1038"/>
          <ac:spMkLst>
            <pc:docMk/>
            <pc:sldMk cId="3015006198" sldId="720"/>
            <ac:spMk id="2" creationId="{4B5D08BC-E282-969E-C21E-BE922FE93DE4}"/>
          </ac:spMkLst>
        </pc:spChg>
        <pc:spChg chg="mod">
          <ac:chgData name="Wuming Gong" userId="a41cf4b1bd123fac" providerId="LiveId" clId="{620F440C-CFB1-C147-A754-A193622BEA66}" dt="2022-11-09T15:36:53.302" v="315" actId="20577"/>
          <ac:spMkLst>
            <pc:docMk/>
            <pc:sldMk cId="3015006198" sldId="720"/>
            <ac:spMk id="4" creationId="{84D02C45-5130-BA6A-8AEC-BA52101B1421}"/>
          </ac:spMkLst>
        </pc:spChg>
        <pc:spChg chg="mod">
          <ac:chgData name="Wuming Gong" userId="a41cf4b1bd123fac" providerId="LiveId" clId="{620F440C-CFB1-C147-A754-A193622BEA66}" dt="2022-11-09T15:36:42.582" v="311" actId="20577"/>
          <ac:spMkLst>
            <pc:docMk/>
            <pc:sldMk cId="3015006198" sldId="720"/>
            <ac:spMk id="5" creationId="{43E11644-BE6C-EA78-E8D9-9F03DCEED4F9}"/>
          </ac:spMkLst>
        </pc:spChg>
        <pc:spChg chg="mod">
          <ac:chgData name="Wuming Gong" userId="a41cf4b1bd123fac" providerId="LiveId" clId="{620F440C-CFB1-C147-A754-A193622BEA66}" dt="2022-11-09T15:36:51.465" v="313" actId="1076"/>
          <ac:spMkLst>
            <pc:docMk/>
            <pc:sldMk cId="3015006198" sldId="720"/>
            <ac:spMk id="6" creationId="{BEB8D1EB-0825-F0E5-E3FF-91CF59B14909}"/>
          </ac:spMkLst>
        </pc:spChg>
        <pc:spChg chg="mod">
          <ac:chgData name="Wuming Gong" userId="a41cf4b1bd123fac" providerId="LiveId" clId="{620F440C-CFB1-C147-A754-A193622BEA66}" dt="2022-11-09T15:36:57.931" v="316" actId="1076"/>
          <ac:spMkLst>
            <pc:docMk/>
            <pc:sldMk cId="3015006198" sldId="720"/>
            <ac:spMk id="7" creationId="{B8F13916-BB98-4B4B-4FBF-E81C3ED5656B}"/>
          </ac:spMkLst>
        </pc:spChg>
        <pc:spChg chg="add mod">
          <ac:chgData name="Wuming Gong" userId="a41cf4b1bd123fac" providerId="LiveId" clId="{620F440C-CFB1-C147-A754-A193622BEA66}" dt="2022-11-09T15:37:52.798" v="365" actId="1076"/>
          <ac:spMkLst>
            <pc:docMk/>
            <pc:sldMk cId="3015006198" sldId="720"/>
            <ac:spMk id="8" creationId="{B79A421B-1D81-7DB0-8341-F4EE65F9C42E}"/>
          </ac:spMkLst>
        </pc:spChg>
        <pc:spChg chg="add del mod">
          <ac:chgData name="Wuming Gong" userId="a41cf4b1bd123fac" providerId="LiveId" clId="{620F440C-CFB1-C147-A754-A193622BEA66}" dt="2022-11-09T07:04:34.833" v="119" actId="478"/>
          <ac:spMkLst>
            <pc:docMk/>
            <pc:sldMk cId="3015006198" sldId="720"/>
            <ac:spMk id="11" creationId="{3F8090CC-F34B-5B7E-3CB3-D5FC2A068468}"/>
          </ac:spMkLst>
        </pc:spChg>
        <pc:picChg chg="add del">
          <ac:chgData name="Wuming Gong" userId="a41cf4b1bd123fac" providerId="LiveId" clId="{620F440C-CFB1-C147-A754-A193622BEA66}" dt="2022-11-09T06:32:05.074" v="48"/>
          <ac:picMkLst>
            <pc:docMk/>
            <pc:sldMk cId="3015006198" sldId="720"/>
            <ac:picMk id="8" creationId="{544B4DEA-28F7-9D08-D1BE-E2BA8F8EF048}"/>
          </ac:picMkLst>
        </pc:picChg>
        <pc:picChg chg="add mod">
          <ac:chgData name="Wuming Gong" userId="a41cf4b1bd123fac" providerId="LiveId" clId="{620F440C-CFB1-C147-A754-A193622BEA66}" dt="2022-11-09T06:33:25.346" v="106" actId="1038"/>
          <ac:picMkLst>
            <pc:docMk/>
            <pc:sldMk cId="3015006198" sldId="720"/>
            <ac:picMk id="10" creationId="{2CA5DF4E-1CA9-8C42-5D2C-0ADE16A6B7D0}"/>
          </ac:picMkLst>
        </pc:picChg>
        <pc:picChg chg="add del mod">
          <ac:chgData name="Wuming Gong" userId="a41cf4b1bd123fac" providerId="LiveId" clId="{620F440C-CFB1-C147-A754-A193622BEA66}" dt="2022-11-09T07:05:31.884" v="123" actId="21"/>
          <ac:picMkLst>
            <pc:docMk/>
            <pc:sldMk cId="3015006198" sldId="720"/>
            <ac:picMk id="13" creationId="{DC91667A-6957-3B2F-A037-6B3706091519}"/>
          </ac:picMkLst>
        </pc:picChg>
        <pc:picChg chg="add del mod">
          <ac:chgData name="Wuming Gong" userId="a41cf4b1bd123fac" providerId="LiveId" clId="{620F440C-CFB1-C147-A754-A193622BEA66}" dt="2022-11-09T07:06:37.863" v="176" actId="478"/>
          <ac:picMkLst>
            <pc:docMk/>
            <pc:sldMk cId="3015006198" sldId="720"/>
            <ac:picMk id="14" creationId="{9CBAC064-8914-1F28-AAB2-81B930C8FB16}"/>
          </ac:picMkLst>
        </pc:picChg>
        <pc:picChg chg="add mod">
          <ac:chgData name="Wuming Gong" userId="a41cf4b1bd123fac" providerId="LiveId" clId="{620F440C-CFB1-C147-A754-A193622BEA66}" dt="2022-11-09T15:37:00.474" v="317" actId="1076"/>
          <ac:picMkLst>
            <pc:docMk/>
            <pc:sldMk cId="3015006198" sldId="720"/>
            <ac:picMk id="16" creationId="{9F1CABCC-5956-3AB9-2C10-8CEE4FDD4147}"/>
          </ac:picMkLst>
        </pc:picChg>
      </pc:sldChg>
    </pc:docChg>
  </pc:docChgLst>
  <pc:docChgLst>
    <pc:chgData name="Wuming Gong" userId="a41cf4b1bd123fac" providerId="Windows Live" clId="Web-{03A9B281-C0D2-4368-92BA-261B3205E97E}"/>
    <pc:docChg chg="modSld">
      <pc:chgData name="Wuming Gong" userId="a41cf4b1bd123fac" providerId="Windows Live" clId="Web-{03A9B281-C0D2-4368-92BA-261B3205E97E}" dt="2022-11-04T22:44:46.150" v="4" actId="20577"/>
      <pc:docMkLst>
        <pc:docMk/>
      </pc:docMkLst>
      <pc:sldChg chg="modSp">
        <pc:chgData name="Wuming Gong" userId="a41cf4b1bd123fac" providerId="Windows Live" clId="Web-{03A9B281-C0D2-4368-92BA-261B3205E97E}" dt="2022-11-04T22:44:46.150" v="4" actId="20577"/>
        <pc:sldMkLst>
          <pc:docMk/>
          <pc:sldMk cId="3015006198" sldId="720"/>
        </pc:sldMkLst>
        <pc:spChg chg="mod">
          <ac:chgData name="Wuming Gong" userId="a41cf4b1bd123fac" providerId="Windows Live" clId="Web-{03A9B281-C0D2-4368-92BA-261B3205E97E}" dt="2022-11-04T22:44:46.150" v="4" actId="20577"/>
          <ac:spMkLst>
            <pc:docMk/>
            <pc:sldMk cId="3015006198" sldId="720"/>
            <ac:spMk id="2" creationId="{4B5D08BC-E282-969E-C21E-BE922FE93DE4}"/>
          </ac:spMkLst>
        </pc:spChg>
      </pc:sldChg>
    </pc:docChg>
  </pc:docChgLst>
  <pc:docChgLst>
    <pc:chgData name="일엽 곽" userId="2c49bf8a665771c8" providerId="Windows Live" clId="Web-{7B00C061-2CFC-44FF-992A-2F8B2BE8F0C1}"/>
    <pc:docChg chg="modSld">
      <pc:chgData name="일엽 곽" userId="2c49bf8a665771c8" providerId="Windows Live" clId="Web-{7B00C061-2CFC-44FF-992A-2F8B2BE8F0C1}" dt="2022-11-04T22:41:55.814" v="51" actId="14100"/>
      <pc:docMkLst>
        <pc:docMk/>
      </pc:docMkLst>
      <pc:sldChg chg="addSp modSp">
        <pc:chgData name="일엽 곽" userId="2c49bf8a665771c8" providerId="Windows Live" clId="Web-{7B00C061-2CFC-44FF-992A-2F8B2BE8F0C1}" dt="2022-11-04T22:41:55.814" v="51" actId="14100"/>
        <pc:sldMkLst>
          <pc:docMk/>
          <pc:sldMk cId="3015006198" sldId="720"/>
        </pc:sldMkLst>
        <pc:spChg chg="add mod">
          <ac:chgData name="일엽 곽" userId="2c49bf8a665771c8" providerId="Windows Live" clId="Web-{7B00C061-2CFC-44FF-992A-2F8B2BE8F0C1}" dt="2022-11-04T22:41:55.814" v="51" actId="14100"/>
          <ac:spMkLst>
            <pc:docMk/>
            <pc:sldMk cId="3015006198" sldId="720"/>
            <ac:spMk id="2" creationId="{4B5D08BC-E282-969E-C21E-BE922FE93DE4}"/>
          </ac:spMkLst>
        </pc:spChg>
        <pc:spChg chg="mod">
          <ac:chgData name="일엽 곽" userId="2c49bf8a665771c8" providerId="Windows Live" clId="Web-{7B00C061-2CFC-44FF-992A-2F8B2BE8F0C1}" dt="2022-11-04T22:34:47.190" v="3" actId="20577"/>
          <ac:spMkLst>
            <pc:docMk/>
            <pc:sldMk cId="3015006198" sldId="720"/>
            <ac:spMk id="5" creationId="{43E11644-BE6C-EA78-E8D9-9F03DCEED4F9}"/>
          </ac:spMkLst>
        </pc:spChg>
      </pc:sldChg>
    </pc:docChg>
  </pc:docChgLst>
  <pc:docChgLst>
    <pc:chgData name="Wuming Gong" userId="a41cf4b1bd123fac" providerId="LiveId" clId="{5F61E536-7198-3340-99B9-C6BD86512B43}"/>
    <pc:docChg chg="undo custSel addSld delSld modSld">
      <pc:chgData name="Wuming Gong" userId="a41cf4b1bd123fac" providerId="LiveId" clId="{5F61E536-7198-3340-99B9-C6BD86512B43}" dt="2022-10-26T22:53:42.243" v="3176" actId="20577"/>
      <pc:docMkLst>
        <pc:docMk/>
      </pc:docMkLst>
      <pc:sldChg chg="del">
        <pc:chgData name="Wuming Gong" userId="a41cf4b1bd123fac" providerId="LiveId" clId="{5F61E536-7198-3340-99B9-C6BD86512B43}" dt="2022-10-26T18:48:58.980" v="754" actId="2696"/>
        <pc:sldMkLst>
          <pc:docMk/>
          <pc:sldMk cId="2847567778" sldId="673"/>
        </pc:sldMkLst>
      </pc:sldChg>
      <pc:sldChg chg="addSp delSp modSp mod modNotesTx">
        <pc:chgData name="Wuming Gong" userId="a41cf4b1bd123fac" providerId="LiveId" clId="{5F61E536-7198-3340-99B9-C6BD86512B43}" dt="2022-10-26T22:53:39.081" v="3175" actId="20577"/>
        <pc:sldMkLst>
          <pc:docMk/>
          <pc:sldMk cId="3091799382" sldId="675"/>
        </pc:sldMkLst>
        <pc:spChg chg="mod">
          <ac:chgData name="Wuming Gong" userId="a41cf4b1bd123fac" providerId="LiveId" clId="{5F61E536-7198-3340-99B9-C6BD86512B43}" dt="2022-10-26T21:22:40.935" v="1242" actId="1076"/>
          <ac:spMkLst>
            <pc:docMk/>
            <pc:sldMk cId="3091799382" sldId="675"/>
            <ac:spMk id="4" creationId="{E8E29DFD-C5C3-96CE-99AD-4C53CB8D14DA}"/>
          </ac:spMkLst>
        </pc:spChg>
        <pc:spChg chg="add mod">
          <ac:chgData name="Wuming Gong" userId="a41cf4b1bd123fac" providerId="LiveId" clId="{5F61E536-7198-3340-99B9-C6BD86512B43}" dt="2022-10-26T21:24:40.108" v="1281" actId="1076"/>
          <ac:spMkLst>
            <pc:docMk/>
            <pc:sldMk cId="3091799382" sldId="675"/>
            <ac:spMk id="5" creationId="{A3A7B864-11F3-3464-32BE-8EB8C9734ACF}"/>
          </ac:spMkLst>
        </pc:spChg>
        <pc:spChg chg="del mod">
          <ac:chgData name="Wuming Gong" userId="a41cf4b1bd123fac" providerId="LiveId" clId="{5F61E536-7198-3340-99B9-C6BD86512B43}" dt="2022-10-26T21:22:33.221" v="1241" actId="478"/>
          <ac:spMkLst>
            <pc:docMk/>
            <pc:sldMk cId="3091799382" sldId="675"/>
            <ac:spMk id="7" creationId="{0151F34F-5AEB-C87D-06A5-96F51F52A358}"/>
          </ac:spMkLst>
        </pc:spChg>
        <pc:graphicFrameChg chg="mod modGraphic">
          <ac:chgData name="Wuming Gong" userId="a41cf4b1bd123fac" providerId="LiveId" clId="{5F61E536-7198-3340-99B9-C6BD86512B43}" dt="2022-10-26T21:25:19.668" v="1305" actId="113"/>
          <ac:graphicFrameMkLst>
            <pc:docMk/>
            <pc:sldMk cId="3091799382" sldId="675"/>
            <ac:graphicFrameMk id="3" creationId="{11AC67CD-EBF1-6A3E-A38F-C06DDFD6A4B6}"/>
          </ac:graphicFrameMkLst>
        </pc:graphicFrameChg>
      </pc:sldChg>
      <pc:sldChg chg="modNotesTx">
        <pc:chgData name="Wuming Gong" userId="a41cf4b1bd123fac" providerId="LiveId" clId="{5F61E536-7198-3340-99B9-C6BD86512B43}" dt="2022-10-26T22:53:08.086" v="3167" actId="20577"/>
        <pc:sldMkLst>
          <pc:docMk/>
          <pc:sldMk cId="1834065518" sldId="709"/>
        </pc:sldMkLst>
      </pc:sldChg>
      <pc:sldChg chg="modSp mod modNotesTx">
        <pc:chgData name="Wuming Gong" userId="a41cf4b1bd123fac" providerId="LiveId" clId="{5F61E536-7198-3340-99B9-C6BD86512B43}" dt="2022-10-26T22:53:19.719" v="3169" actId="20577"/>
        <pc:sldMkLst>
          <pc:docMk/>
          <pc:sldMk cId="2452336463" sldId="710"/>
        </pc:sldMkLst>
        <pc:spChg chg="mod">
          <ac:chgData name="Wuming Gong" userId="a41cf4b1bd123fac" providerId="LiveId" clId="{5F61E536-7198-3340-99B9-C6BD86512B43}" dt="2022-10-26T18:37:30.110" v="25" actId="20577"/>
          <ac:spMkLst>
            <pc:docMk/>
            <pc:sldMk cId="2452336463" sldId="710"/>
            <ac:spMk id="98" creationId="{B78C876C-A093-44C7-2A5A-BE7654235B23}"/>
          </ac:spMkLst>
        </pc:spChg>
      </pc:sldChg>
      <pc:sldChg chg="del">
        <pc:chgData name="Wuming Gong" userId="a41cf4b1bd123fac" providerId="LiveId" clId="{5F61E536-7198-3340-99B9-C6BD86512B43}" dt="2022-10-26T18:49:01.752" v="755" actId="2696"/>
        <pc:sldMkLst>
          <pc:docMk/>
          <pc:sldMk cId="3943418957" sldId="713"/>
        </pc:sldMkLst>
      </pc:sldChg>
      <pc:sldChg chg="modSp mod modNotesTx">
        <pc:chgData name="Wuming Gong" userId="a41cf4b1bd123fac" providerId="LiveId" clId="{5F61E536-7198-3340-99B9-C6BD86512B43}" dt="2022-10-26T22:53:23.196" v="3170" actId="20577"/>
        <pc:sldMkLst>
          <pc:docMk/>
          <pc:sldMk cId="1299925713" sldId="714"/>
        </pc:sldMkLst>
        <pc:graphicFrameChg chg="modGraphic">
          <ac:chgData name="Wuming Gong" userId="a41cf4b1bd123fac" providerId="LiveId" clId="{5F61E536-7198-3340-99B9-C6BD86512B43}" dt="2022-10-26T18:42:45.205" v="385" actId="207"/>
          <ac:graphicFrameMkLst>
            <pc:docMk/>
            <pc:sldMk cId="1299925713" sldId="714"/>
            <ac:graphicFrameMk id="2" creationId="{A6DAC8D3-5D6C-ED08-301B-41AE78C6AE72}"/>
          </ac:graphicFrameMkLst>
        </pc:graphicFrameChg>
      </pc:sldChg>
      <pc:sldChg chg="addSp delSp modSp mod modNotesTx">
        <pc:chgData name="Wuming Gong" userId="a41cf4b1bd123fac" providerId="LiveId" clId="{5F61E536-7198-3340-99B9-C6BD86512B43}" dt="2022-10-26T22:53:35.718" v="3174" actId="20577"/>
        <pc:sldMkLst>
          <pc:docMk/>
          <pc:sldMk cId="2556011307" sldId="715"/>
        </pc:sldMkLst>
        <pc:spChg chg="add del mod">
          <ac:chgData name="Wuming Gong" userId="a41cf4b1bd123fac" providerId="LiveId" clId="{5F61E536-7198-3340-99B9-C6BD86512B43}" dt="2022-10-26T21:19:57.530" v="1198"/>
          <ac:spMkLst>
            <pc:docMk/>
            <pc:sldMk cId="2556011307" sldId="715"/>
            <ac:spMk id="2" creationId="{027EEC13-6CB4-B601-7AAB-A4D61958ED3D}"/>
          </ac:spMkLst>
        </pc:spChg>
        <pc:spChg chg="mod">
          <ac:chgData name="Wuming Gong" userId="a41cf4b1bd123fac" providerId="LiveId" clId="{5F61E536-7198-3340-99B9-C6BD86512B43}" dt="2022-10-26T21:14:49.797" v="1161" actId="20577"/>
          <ac:spMkLst>
            <pc:docMk/>
            <pc:sldMk cId="2556011307" sldId="715"/>
            <ac:spMk id="5" creationId="{5AE55DA4-70EC-B644-FD77-48D3AE8F9F9E}"/>
          </ac:spMkLst>
        </pc:spChg>
        <pc:spChg chg="add del mod">
          <ac:chgData name="Wuming Gong" userId="a41cf4b1bd123fac" providerId="LiveId" clId="{5F61E536-7198-3340-99B9-C6BD86512B43}" dt="2022-10-26T21:20:00.151" v="1203"/>
          <ac:spMkLst>
            <pc:docMk/>
            <pc:sldMk cId="2556011307" sldId="715"/>
            <ac:spMk id="6" creationId="{94F24D1C-A1E8-4A6C-B941-181687DEB862}"/>
          </ac:spMkLst>
        </pc:spChg>
        <pc:spChg chg="mod">
          <ac:chgData name="Wuming Gong" userId="a41cf4b1bd123fac" providerId="LiveId" clId="{5F61E536-7198-3340-99B9-C6BD86512B43}" dt="2022-10-26T21:14:55.208" v="1162" actId="20577"/>
          <ac:spMkLst>
            <pc:docMk/>
            <pc:sldMk cId="2556011307" sldId="715"/>
            <ac:spMk id="26" creationId="{8EE9D6D8-B522-549A-FA39-557A97E57663}"/>
          </ac:spMkLst>
        </pc:spChg>
        <pc:cxnChg chg="mod">
          <ac:chgData name="Wuming Gong" userId="a41cf4b1bd123fac" providerId="LiveId" clId="{5F61E536-7198-3340-99B9-C6BD86512B43}" dt="2022-10-26T21:11:16.866" v="996" actId="1582"/>
          <ac:cxnSpMkLst>
            <pc:docMk/>
            <pc:sldMk cId="2556011307" sldId="715"/>
            <ac:cxnSpMk id="31" creationId="{2625FC53-CB57-4175-B8BC-75F2A0724536}"/>
          </ac:cxnSpMkLst>
        </pc:cxnChg>
      </pc:sldChg>
      <pc:sldChg chg="delSp modSp mod modNotesTx">
        <pc:chgData name="Wuming Gong" userId="a41cf4b1bd123fac" providerId="LiveId" clId="{5F61E536-7198-3340-99B9-C6BD86512B43}" dt="2022-10-26T22:53:32.837" v="3173" actId="20577"/>
        <pc:sldMkLst>
          <pc:docMk/>
          <pc:sldMk cId="1000218170" sldId="716"/>
        </pc:sldMkLst>
        <pc:spChg chg="mod">
          <ac:chgData name="Wuming Gong" userId="a41cf4b1bd123fac" providerId="LiveId" clId="{5F61E536-7198-3340-99B9-C6BD86512B43}" dt="2022-10-26T21:09:27.847" v="972" actId="1076"/>
          <ac:spMkLst>
            <pc:docMk/>
            <pc:sldMk cId="1000218170" sldId="716"/>
            <ac:spMk id="2" creationId="{E1B91AAD-77F7-2761-A1E8-3766A58ED10B}"/>
          </ac:spMkLst>
        </pc:spChg>
        <pc:spChg chg="del">
          <ac:chgData name="Wuming Gong" userId="a41cf4b1bd123fac" providerId="LiveId" clId="{5F61E536-7198-3340-99B9-C6BD86512B43}" dt="2022-10-26T21:09:17.353" v="969" actId="478"/>
          <ac:spMkLst>
            <pc:docMk/>
            <pc:sldMk cId="1000218170" sldId="716"/>
            <ac:spMk id="3" creationId="{D33C0A1C-8379-EBAE-8C09-F6FCBF014446}"/>
          </ac:spMkLst>
        </pc:spChg>
        <pc:spChg chg="del">
          <ac:chgData name="Wuming Gong" userId="a41cf4b1bd123fac" providerId="LiveId" clId="{5F61E536-7198-3340-99B9-C6BD86512B43}" dt="2022-10-26T21:09:17.353" v="969" actId="478"/>
          <ac:spMkLst>
            <pc:docMk/>
            <pc:sldMk cId="1000218170" sldId="716"/>
            <ac:spMk id="4" creationId="{E99CFD6B-7560-B7D4-3332-0A418F5F1ED7}"/>
          </ac:spMkLst>
        </pc:spChg>
        <pc:spChg chg="del">
          <ac:chgData name="Wuming Gong" userId="a41cf4b1bd123fac" providerId="LiveId" clId="{5F61E536-7198-3340-99B9-C6BD86512B43}" dt="2022-10-26T21:09:17.353" v="969" actId="478"/>
          <ac:spMkLst>
            <pc:docMk/>
            <pc:sldMk cId="1000218170" sldId="716"/>
            <ac:spMk id="5" creationId="{59D0B908-4916-F9F6-B0E6-688A1786B523}"/>
          </ac:spMkLst>
        </pc:spChg>
        <pc:spChg chg="del">
          <ac:chgData name="Wuming Gong" userId="a41cf4b1bd123fac" providerId="LiveId" clId="{5F61E536-7198-3340-99B9-C6BD86512B43}" dt="2022-10-26T21:09:17.353" v="969" actId="478"/>
          <ac:spMkLst>
            <pc:docMk/>
            <pc:sldMk cId="1000218170" sldId="716"/>
            <ac:spMk id="6" creationId="{38F7858B-C27B-F42E-08D8-7299D01F2B72}"/>
          </ac:spMkLst>
        </pc:spChg>
        <pc:spChg chg="del">
          <ac:chgData name="Wuming Gong" userId="a41cf4b1bd123fac" providerId="LiveId" clId="{5F61E536-7198-3340-99B9-C6BD86512B43}" dt="2022-10-26T21:09:17.353" v="969" actId="478"/>
          <ac:spMkLst>
            <pc:docMk/>
            <pc:sldMk cId="1000218170" sldId="716"/>
            <ac:spMk id="7" creationId="{B9E44DC0-22A3-5276-1494-147B5A5A9EB0}"/>
          </ac:spMkLst>
        </pc:spChg>
        <pc:spChg chg="del">
          <ac:chgData name="Wuming Gong" userId="a41cf4b1bd123fac" providerId="LiveId" clId="{5F61E536-7198-3340-99B9-C6BD86512B43}" dt="2022-10-26T21:09:17.353" v="969" actId="478"/>
          <ac:spMkLst>
            <pc:docMk/>
            <pc:sldMk cId="1000218170" sldId="716"/>
            <ac:spMk id="13" creationId="{BDC19F50-EF6F-41A1-0B70-4DF94A26DA5D}"/>
          </ac:spMkLst>
        </pc:spChg>
        <pc:spChg chg="del">
          <ac:chgData name="Wuming Gong" userId="a41cf4b1bd123fac" providerId="LiveId" clId="{5F61E536-7198-3340-99B9-C6BD86512B43}" dt="2022-10-26T21:09:17.353" v="969" actId="478"/>
          <ac:spMkLst>
            <pc:docMk/>
            <pc:sldMk cId="1000218170" sldId="716"/>
            <ac:spMk id="21" creationId="{53754004-F72C-F972-DB3E-618836CB5675}"/>
          </ac:spMkLst>
        </pc:spChg>
        <pc:spChg chg="del">
          <ac:chgData name="Wuming Gong" userId="a41cf4b1bd123fac" providerId="LiveId" clId="{5F61E536-7198-3340-99B9-C6BD86512B43}" dt="2022-10-26T21:09:17.353" v="969" actId="478"/>
          <ac:spMkLst>
            <pc:docMk/>
            <pc:sldMk cId="1000218170" sldId="716"/>
            <ac:spMk id="31" creationId="{4D206A3C-DF9C-2097-FE0D-C529C7CD745F}"/>
          </ac:spMkLst>
        </pc:spChg>
        <pc:spChg chg="mod">
          <ac:chgData name="Wuming Gong" userId="a41cf4b1bd123fac" providerId="LiveId" clId="{5F61E536-7198-3340-99B9-C6BD86512B43}" dt="2022-10-26T21:09:45.488" v="974" actId="1076"/>
          <ac:spMkLst>
            <pc:docMk/>
            <pc:sldMk cId="1000218170" sldId="716"/>
            <ac:spMk id="33" creationId="{A723B205-1C49-35C8-0CCF-52BBC6707440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37" creationId="{77CE2147-A292-AB60-3E0A-C1D33B33947E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38" creationId="{03513967-EFB7-1A96-4420-3D0159A083DF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39" creationId="{B8779A78-9B52-BAE5-6AB9-EE73C93CA867}"/>
          </ac:spMkLst>
        </pc:spChg>
        <pc:spChg chg="mod">
          <ac:chgData name="Wuming Gong" userId="a41cf4b1bd123fac" providerId="LiveId" clId="{5F61E536-7198-3340-99B9-C6BD86512B43}" dt="2022-10-26T21:09:45.488" v="974" actId="1076"/>
          <ac:spMkLst>
            <pc:docMk/>
            <pc:sldMk cId="1000218170" sldId="716"/>
            <ac:spMk id="40" creationId="{E97B9733-4625-1D47-28DE-824C1D3E930E}"/>
          </ac:spMkLst>
        </pc:spChg>
        <pc:spChg chg="mod">
          <ac:chgData name="Wuming Gong" userId="a41cf4b1bd123fac" providerId="LiveId" clId="{5F61E536-7198-3340-99B9-C6BD86512B43}" dt="2022-10-26T21:09:45.488" v="974" actId="1076"/>
          <ac:spMkLst>
            <pc:docMk/>
            <pc:sldMk cId="1000218170" sldId="716"/>
            <ac:spMk id="42" creationId="{B1FFD747-8307-BFD0-51EE-EF69D7CC9AB0}"/>
          </ac:spMkLst>
        </pc:spChg>
        <pc:spChg chg="mod">
          <ac:chgData name="Wuming Gong" userId="a41cf4b1bd123fac" providerId="LiveId" clId="{5F61E536-7198-3340-99B9-C6BD86512B43}" dt="2022-10-26T21:09:45.488" v="974" actId="1076"/>
          <ac:spMkLst>
            <pc:docMk/>
            <pc:sldMk cId="1000218170" sldId="716"/>
            <ac:spMk id="54" creationId="{66D6397D-F38C-93C0-57AA-3C43023CB8CB}"/>
          </ac:spMkLst>
        </pc:spChg>
        <pc:spChg chg="mod">
          <ac:chgData name="Wuming Gong" userId="a41cf4b1bd123fac" providerId="LiveId" clId="{5F61E536-7198-3340-99B9-C6BD86512B43}" dt="2022-10-26T21:09:45.488" v="974" actId="1076"/>
          <ac:spMkLst>
            <pc:docMk/>
            <pc:sldMk cId="1000218170" sldId="716"/>
            <ac:spMk id="55" creationId="{97BBB840-874F-5A2B-F9C4-768D7BBE0031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56" creationId="{7786DB8D-FFB4-3648-C202-46539617CF7F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61" creationId="{0498CDCB-A021-0B6D-C4E3-74F7022F7A14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66" creationId="{C332EABB-C6F9-5E13-9B73-86C4FC23D8A8}"/>
          </ac:spMkLst>
        </pc:spChg>
        <pc:spChg chg="mod">
          <ac:chgData name="Wuming Gong" userId="a41cf4b1bd123fac" providerId="LiveId" clId="{5F61E536-7198-3340-99B9-C6BD86512B43}" dt="2022-10-26T21:14:22.528" v="1160" actId="1076"/>
          <ac:spMkLst>
            <pc:docMk/>
            <pc:sldMk cId="1000218170" sldId="716"/>
            <ac:spMk id="67" creationId="{A8E544A8-B45B-F688-2C3F-856FCD6F0DA0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105" creationId="{85E76474-AB78-AE54-C721-9EDE2F1E5341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106" creationId="{A697BD94-6ACC-A48A-B9DB-5A025DA6D3E8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112" creationId="{D3CA6554-8274-6CCD-FE29-E27876FD52ED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114" creationId="{71CBE2C2-8BF5-1A35-04EA-7B9B6746C5ED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118" creationId="{094F7663-ADBE-CE56-48E7-2EC84A176F94}"/>
          </ac:spMkLst>
        </pc:spChg>
        <pc:spChg chg="mod">
          <ac:chgData name="Wuming Gong" userId="a41cf4b1bd123fac" providerId="LiveId" clId="{5F61E536-7198-3340-99B9-C6BD86512B43}" dt="2022-10-26T21:09:34.019" v="973" actId="1076"/>
          <ac:spMkLst>
            <pc:docMk/>
            <pc:sldMk cId="1000218170" sldId="716"/>
            <ac:spMk id="209" creationId="{D4EA4807-89ED-D747-2FAF-EAEC8CD043D2}"/>
          </ac:spMkLst>
        </pc:spChg>
        <pc:grpChg chg="del">
          <ac:chgData name="Wuming Gong" userId="a41cf4b1bd123fac" providerId="LiveId" clId="{5F61E536-7198-3340-99B9-C6BD86512B43}" dt="2022-10-26T21:09:17.353" v="969" actId="478"/>
          <ac:grpSpMkLst>
            <pc:docMk/>
            <pc:sldMk cId="1000218170" sldId="716"/>
            <ac:grpSpMk id="17" creationId="{605C7D66-8399-9322-1DE9-71BE973BB170}"/>
          </ac:grpSpMkLst>
        </pc:grpChg>
        <pc:grpChg chg="del">
          <ac:chgData name="Wuming Gong" userId="a41cf4b1bd123fac" providerId="LiveId" clId="{5F61E536-7198-3340-99B9-C6BD86512B43}" dt="2022-10-26T21:09:17.353" v="969" actId="478"/>
          <ac:grpSpMkLst>
            <pc:docMk/>
            <pc:sldMk cId="1000218170" sldId="716"/>
            <ac:grpSpMk id="25" creationId="{34247942-EBF0-662C-9716-DF916F92FBE0}"/>
          </ac:grpSpMkLst>
        </pc:grpChg>
        <pc:graphicFrameChg chg="mod">
          <ac:chgData name="Wuming Gong" userId="a41cf4b1bd123fac" providerId="LiveId" clId="{5F61E536-7198-3340-99B9-C6BD86512B43}" dt="2022-10-26T21:09:34.019" v="973" actId="1076"/>
          <ac:graphicFrameMkLst>
            <pc:docMk/>
            <pc:sldMk cId="1000218170" sldId="716"/>
            <ac:graphicFrameMk id="52" creationId="{828629AA-4BBC-69B4-CC15-5C2998D36B29}"/>
          </ac:graphicFrameMkLst>
        </pc:graphicFrameChg>
        <pc:graphicFrameChg chg="mod">
          <ac:chgData name="Wuming Gong" userId="a41cf4b1bd123fac" providerId="LiveId" clId="{5F61E536-7198-3340-99B9-C6BD86512B43}" dt="2022-10-26T21:09:34.019" v="973" actId="1076"/>
          <ac:graphicFrameMkLst>
            <pc:docMk/>
            <pc:sldMk cId="1000218170" sldId="716"/>
            <ac:graphicFrameMk id="88" creationId="{576887CD-068D-D1D9-6AA4-822D0EF8C4EB}"/>
          </ac:graphicFrameMkLst>
        </pc:graphicFrameChg>
        <pc:graphicFrameChg chg="mod">
          <ac:chgData name="Wuming Gong" userId="a41cf4b1bd123fac" providerId="LiveId" clId="{5F61E536-7198-3340-99B9-C6BD86512B43}" dt="2022-10-26T21:09:34.019" v="973" actId="1076"/>
          <ac:graphicFrameMkLst>
            <pc:docMk/>
            <pc:sldMk cId="1000218170" sldId="716"/>
            <ac:graphicFrameMk id="89" creationId="{A6951BFD-4645-79AF-95F7-CF4B344C6D39}"/>
          </ac:graphicFrameMkLst>
        </pc:graphicFrameChg>
        <pc:graphicFrameChg chg="mod">
          <ac:chgData name="Wuming Gong" userId="a41cf4b1bd123fac" providerId="LiveId" clId="{5F61E536-7198-3340-99B9-C6BD86512B43}" dt="2022-10-26T21:09:34.019" v="973" actId="1076"/>
          <ac:graphicFrameMkLst>
            <pc:docMk/>
            <pc:sldMk cId="1000218170" sldId="716"/>
            <ac:graphicFrameMk id="110" creationId="{44532FEA-C50F-48AF-CFC6-6260B3B61352}"/>
          </ac:graphicFrameMkLst>
        </pc:graphicFrameChg>
        <pc:graphicFrameChg chg="mod">
          <ac:chgData name="Wuming Gong" userId="a41cf4b1bd123fac" providerId="LiveId" clId="{5F61E536-7198-3340-99B9-C6BD86512B43}" dt="2022-10-26T21:09:34.019" v="973" actId="1076"/>
          <ac:graphicFrameMkLst>
            <pc:docMk/>
            <pc:sldMk cId="1000218170" sldId="716"/>
            <ac:graphicFrameMk id="179" creationId="{9E5C62E6-8678-3054-E2C2-0A74EB22DDAB}"/>
          </ac:graphicFrameMkLst>
        </pc:graphicFrameChg>
        <pc:graphicFrameChg chg="mod">
          <ac:chgData name="Wuming Gong" userId="a41cf4b1bd123fac" providerId="LiveId" clId="{5F61E536-7198-3340-99B9-C6BD86512B43}" dt="2022-10-26T21:09:34.019" v="973" actId="1076"/>
          <ac:graphicFrameMkLst>
            <pc:docMk/>
            <pc:sldMk cId="1000218170" sldId="716"/>
            <ac:graphicFrameMk id="197" creationId="{E94C62EC-AC8B-6A95-1E41-BF336AAAB7A1}"/>
          </ac:graphicFrameMkLst>
        </pc:graphicFrameChg>
        <pc:cxnChg chg="del mod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8" creationId="{F647DE46-491D-845D-6688-D97FD2E3658B}"/>
          </ac:cxnSpMkLst>
        </pc:cxnChg>
        <pc:cxnChg chg="del mod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9" creationId="{71C3A26F-E35C-68C1-4558-6762B3C068E2}"/>
          </ac:cxnSpMkLst>
        </pc:cxnChg>
        <pc:cxnChg chg="del mod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10" creationId="{D7EC0F9A-B968-785C-DC85-6EF906C6BA53}"/>
          </ac:cxnSpMkLst>
        </pc:cxnChg>
        <pc:cxnChg chg="del mod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11" creationId="{C7C67B7B-BD20-EA4E-8040-AC19CB18820F}"/>
          </ac:cxnSpMkLst>
        </pc:cxnChg>
        <pc:cxnChg chg="del mod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12" creationId="{5FC9FBA4-79F0-397C-585D-CDF2873E2FDE}"/>
          </ac:cxnSpMkLst>
        </pc:cxnChg>
        <pc:cxnChg chg="del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14" creationId="{51190D34-2EEF-75F4-CD16-678802ACC5AC}"/>
          </ac:cxnSpMkLst>
        </pc:cxnChg>
        <pc:cxnChg chg="del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15" creationId="{F3A05281-5EDA-6355-1968-E2B2998F3786}"/>
          </ac:cxnSpMkLst>
        </pc:cxnChg>
        <pc:cxnChg chg="del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16" creationId="{B759E475-D6A8-9347-E664-A0136EEE783C}"/>
          </ac:cxnSpMkLst>
        </pc:cxnChg>
        <pc:cxnChg chg="del mod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20" creationId="{28B34A4C-9A0A-C18B-C63F-24F29FC57B0F}"/>
          </ac:cxnSpMkLst>
        </pc:cxnChg>
        <pc:cxnChg chg="del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22" creationId="{CE98FEBD-D63A-D627-2A03-BA938FFFA7AA}"/>
          </ac:cxnSpMkLst>
        </pc:cxnChg>
        <pc:cxnChg chg="del mod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23" creationId="{02CFF64E-C7E0-CBAD-4146-2C99CDA637DE}"/>
          </ac:cxnSpMkLst>
        </pc:cxnChg>
        <pc:cxnChg chg="del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24" creationId="{4BE0FBAA-EE0A-F3DD-48FC-276BD266C56D}"/>
          </ac:cxnSpMkLst>
        </pc:cxnChg>
        <pc:cxnChg chg="del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28" creationId="{B6A47963-2AC8-1C85-CE02-6C228639FB5D}"/>
          </ac:cxnSpMkLst>
        </pc:cxnChg>
        <pc:cxnChg chg="del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29" creationId="{11F6D8B6-462D-4048-A36A-AD21BE0B26DD}"/>
          </ac:cxnSpMkLst>
        </pc:cxnChg>
        <pc:cxnChg chg="del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30" creationId="{06CB905A-9A28-2D11-AECE-8D7CAA989FED}"/>
          </ac:cxnSpMkLst>
        </pc:cxnChg>
        <pc:cxnChg chg="del">
          <ac:chgData name="Wuming Gong" userId="a41cf4b1bd123fac" providerId="LiveId" clId="{5F61E536-7198-3340-99B9-C6BD86512B43}" dt="2022-10-26T21:09:20.085" v="970" actId="478"/>
          <ac:cxnSpMkLst>
            <pc:docMk/>
            <pc:sldMk cId="1000218170" sldId="716"/>
            <ac:cxnSpMk id="32" creationId="{0696B73C-B16C-C9EF-8753-DC0AAB791055}"/>
          </ac:cxnSpMkLst>
        </pc:cxnChg>
        <pc:cxnChg chg="del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34" creationId="{C58F1979-0435-F9DB-2F82-1669718E1DF0}"/>
          </ac:cxnSpMkLst>
        </pc:cxnChg>
        <pc:cxnChg chg="del">
          <ac:chgData name="Wuming Gong" userId="a41cf4b1bd123fac" providerId="LiveId" clId="{5F61E536-7198-3340-99B9-C6BD86512B43}" dt="2022-10-26T21:09:17.353" v="969" actId="478"/>
          <ac:cxnSpMkLst>
            <pc:docMk/>
            <pc:sldMk cId="1000218170" sldId="716"/>
            <ac:cxnSpMk id="36" creationId="{C5AC8CD1-E617-3798-1671-0604238F843A}"/>
          </ac:cxnSpMkLst>
        </pc:cxnChg>
        <pc:cxnChg chg="mod">
          <ac:chgData name="Wuming Gong" userId="a41cf4b1bd123fac" providerId="LiveId" clId="{5F61E536-7198-3340-99B9-C6BD86512B43}" dt="2022-10-26T21:09:34.019" v="973" actId="1076"/>
          <ac:cxnSpMkLst>
            <pc:docMk/>
            <pc:sldMk cId="1000218170" sldId="716"/>
            <ac:cxnSpMk id="47" creationId="{811CCC8F-2F4E-A7EE-45FC-C164FB01EDF8}"/>
          </ac:cxnSpMkLst>
        </pc:cxnChg>
        <pc:cxnChg chg="mod">
          <ac:chgData name="Wuming Gong" userId="a41cf4b1bd123fac" providerId="LiveId" clId="{5F61E536-7198-3340-99B9-C6BD86512B43}" dt="2022-10-26T21:09:34.019" v="973" actId="1076"/>
          <ac:cxnSpMkLst>
            <pc:docMk/>
            <pc:sldMk cId="1000218170" sldId="716"/>
            <ac:cxnSpMk id="53" creationId="{1978BAA6-EB2D-157F-9839-1F5D427C9978}"/>
          </ac:cxnSpMkLst>
        </pc:cxnChg>
        <pc:cxnChg chg="mod">
          <ac:chgData name="Wuming Gong" userId="a41cf4b1bd123fac" providerId="LiveId" clId="{5F61E536-7198-3340-99B9-C6BD86512B43}" dt="2022-10-26T21:09:34.019" v="973" actId="1076"/>
          <ac:cxnSpMkLst>
            <pc:docMk/>
            <pc:sldMk cId="1000218170" sldId="716"/>
            <ac:cxnSpMk id="115" creationId="{5C882033-11B4-659E-B28C-BE5C1FA14E2A}"/>
          </ac:cxnSpMkLst>
        </pc:cxnChg>
        <pc:cxnChg chg="mod">
          <ac:chgData name="Wuming Gong" userId="a41cf4b1bd123fac" providerId="LiveId" clId="{5F61E536-7198-3340-99B9-C6BD86512B43}" dt="2022-10-26T21:09:34.019" v="973" actId="1076"/>
          <ac:cxnSpMkLst>
            <pc:docMk/>
            <pc:sldMk cId="1000218170" sldId="716"/>
            <ac:cxnSpMk id="120" creationId="{72E97774-9E15-FBC7-B61D-1172756B281A}"/>
          </ac:cxnSpMkLst>
        </pc:cxnChg>
        <pc:cxnChg chg="mod">
          <ac:chgData name="Wuming Gong" userId="a41cf4b1bd123fac" providerId="LiveId" clId="{5F61E536-7198-3340-99B9-C6BD86512B43}" dt="2022-10-26T21:09:34.019" v="973" actId="1076"/>
          <ac:cxnSpMkLst>
            <pc:docMk/>
            <pc:sldMk cId="1000218170" sldId="716"/>
            <ac:cxnSpMk id="174" creationId="{20EAFCCD-C66F-4611-AE41-E7E29DE193A3}"/>
          </ac:cxnSpMkLst>
        </pc:cxnChg>
        <pc:cxnChg chg="mod">
          <ac:chgData name="Wuming Gong" userId="a41cf4b1bd123fac" providerId="LiveId" clId="{5F61E536-7198-3340-99B9-C6BD86512B43}" dt="2022-10-26T21:09:34.019" v="973" actId="1076"/>
          <ac:cxnSpMkLst>
            <pc:docMk/>
            <pc:sldMk cId="1000218170" sldId="716"/>
            <ac:cxnSpMk id="184" creationId="{CF552B98-6394-762D-FB21-0CEA3874BD4A}"/>
          </ac:cxnSpMkLst>
        </pc:cxnChg>
        <pc:cxnChg chg="mod">
          <ac:chgData name="Wuming Gong" userId="a41cf4b1bd123fac" providerId="LiveId" clId="{5F61E536-7198-3340-99B9-C6BD86512B43}" dt="2022-10-26T21:09:34.019" v="973" actId="1076"/>
          <ac:cxnSpMkLst>
            <pc:docMk/>
            <pc:sldMk cId="1000218170" sldId="716"/>
            <ac:cxnSpMk id="195" creationId="{CF353D66-0D52-7215-83A3-6635ABD707D6}"/>
          </ac:cxnSpMkLst>
        </pc:cxnChg>
      </pc:sldChg>
      <pc:sldChg chg="modSp mod modNotesTx">
        <pc:chgData name="Wuming Gong" userId="a41cf4b1bd123fac" providerId="LiveId" clId="{5F61E536-7198-3340-99B9-C6BD86512B43}" dt="2022-10-26T22:53:14.319" v="3168" actId="20577"/>
        <pc:sldMkLst>
          <pc:docMk/>
          <pc:sldMk cId="717201588" sldId="717"/>
        </pc:sldMkLst>
        <pc:spChg chg="mod">
          <ac:chgData name="Wuming Gong" userId="a41cf4b1bd123fac" providerId="LiveId" clId="{5F61E536-7198-3340-99B9-C6BD86512B43}" dt="2022-10-26T21:14:12.087" v="1158" actId="20577"/>
          <ac:spMkLst>
            <pc:docMk/>
            <pc:sldMk cId="717201588" sldId="717"/>
            <ac:spMk id="67" creationId="{A8E544A8-B45B-F688-2C3F-856FCD6F0DA0}"/>
          </ac:spMkLst>
        </pc:spChg>
      </pc:sldChg>
      <pc:sldChg chg="modSp mod modNotesTx">
        <pc:chgData name="Wuming Gong" userId="a41cf4b1bd123fac" providerId="LiveId" clId="{5F61E536-7198-3340-99B9-C6BD86512B43}" dt="2022-10-26T22:53:29.439" v="3172" actId="20577"/>
        <pc:sldMkLst>
          <pc:docMk/>
          <pc:sldMk cId="2366349639" sldId="718"/>
        </pc:sldMkLst>
        <pc:spChg chg="mod">
          <ac:chgData name="Wuming Gong" userId="a41cf4b1bd123fac" providerId="LiveId" clId="{5F61E536-7198-3340-99B9-C6BD86512B43}" dt="2022-10-26T18:46:45.188" v="605" actId="1076"/>
          <ac:spMkLst>
            <pc:docMk/>
            <pc:sldMk cId="2366349639" sldId="718"/>
            <ac:spMk id="3" creationId="{89BA1BED-2B86-E1E0-AEE5-0A36B1008890}"/>
          </ac:spMkLst>
        </pc:spChg>
        <pc:spChg chg="mod">
          <ac:chgData name="Wuming Gong" userId="a41cf4b1bd123fac" providerId="LiveId" clId="{5F61E536-7198-3340-99B9-C6BD86512B43}" dt="2022-10-26T18:46:23.931" v="603" actId="1076"/>
          <ac:spMkLst>
            <pc:docMk/>
            <pc:sldMk cId="2366349639" sldId="718"/>
            <ac:spMk id="4" creationId="{FC868CD7-356F-DC43-4341-5F44F81882F1}"/>
          </ac:spMkLst>
        </pc:spChg>
        <pc:spChg chg="mod">
          <ac:chgData name="Wuming Gong" userId="a41cf4b1bd123fac" providerId="LiveId" clId="{5F61E536-7198-3340-99B9-C6BD86512B43}" dt="2022-10-26T18:46:45.188" v="605" actId="1076"/>
          <ac:spMkLst>
            <pc:docMk/>
            <pc:sldMk cId="2366349639" sldId="718"/>
            <ac:spMk id="8" creationId="{0D8AAE84-AE36-034B-324D-D63B1ACB562A}"/>
          </ac:spMkLst>
        </pc:spChg>
        <pc:graphicFrameChg chg="mod modGraphic">
          <ac:chgData name="Wuming Gong" userId="a41cf4b1bd123fac" providerId="LiveId" clId="{5F61E536-7198-3340-99B9-C6BD86512B43}" dt="2022-10-26T18:46:23.931" v="603" actId="1076"/>
          <ac:graphicFrameMkLst>
            <pc:docMk/>
            <pc:sldMk cId="2366349639" sldId="718"/>
            <ac:graphicFrameMk id="2" creationId="{A6DAC8D3-5D6C-ED08-301B-41AE78C6AE72}"/>
          </ac:graphicFrameMkLst>
        </pc:graphicFrameChg>
      </pc:sldChg>
      <pc:sldChg chg="modNotesTx">
        <pc:chgData name="Wuming Gong" userId="a41cf4b1bd123fac" providerId="LiveId" clId="{5F61E536-7198-3340-99B9-C6BD86512B43}" dt="2022-10-26T22:53:26.379" v="3171" actId="20577"/>
        <pc:sldMkLst>
          <pc:docMk/>
          <pc:sldMk cId="4015329546" sldId="719"/>
        </pc:sldMkLst>
      </pc:sldChg>
      <pc:sldChg chg="addSp delSp modSp new mod modNotesTx">
        <pc:chgData name="Wuming Gong" userId="a41cf4b1bd123fac" providerId="LiveId" clId="{5F61E536-7198-3340-99B9-C6BD86512B43}" dt="2022-10-26T22:53:42.243" v="3176" actId="20577"/>
        <pc:sldMkLst>
          <pc:docMk/>
          <pc:sldMk cId="3015006198" sldId="720"/>
        </pc:sldMkLst>
        <pc:spChg chg="add del mod">
          <ac:chgData name="Wuming Gong" userId="a41cf4b1bd123fac" providerId="LiveId" clId="{5F61E536-7198-3340-99B9-C6BD86512B43}" dt="2022-10-26T21:40:05.549" v="2741" actId="478"/>
          <ac:spMkLst>
            <pc:docMk/>
            <pc:sldMk cId="3015006198" sldId="720"/>
            <ac:spMk id="2" creationId="{C1D7CFDC-E41F-660C-B1C0-531B82463357}"/>
          </ac:spMkLst>
        </pc:spChg>
        <pc:spChg chg="add mod">
          <ac:chgData name="Wuming Gong" userId="a41cf4b1bd123fac" providerId="LiveId" clId="{5F61E536-7198-3340-99B9-C6BD86512B43}" dt="2022-10-26T21:49:21.777" v="3020" actId="1076"/>
          <ac:spMkLst>
            <pc:docMk/>
            <pc:sldMk cId="3015006198" sldId="720"/>
            <ac:spMk id="4" creationId="{84D02C45-5130-BA6A-8AEC-BA52101B1421}"/>
          </ac:spMkLst>
        </pc:spChg>
        <pc:spChg chg="add mod">
          <ac:chgData name="Wuming Gong" userId="a41cf4b1bd123fac" providerId="LiveId" clId="{5F61E536-7198-3340-99B9-C6BD86512B43}" dt="2022-10-26T21:43:40.067" v="2780"/>
          <ac:spMkLst>
            <pc:docMk/>
            <pc:sldMk cId="3015006198" sldId="720"/>
            <ac:spMk id="5" creationId="{43E11644-BE6C-EA78-E8D9-9F03DCEED4F9}"/>
          </ac:spMkLst>
        </pc:spChg>
        <pc:spChg chg="add mod">
          <ac:chgData name="Wuming Gong" userId="a41cf4b1bd123fac" providerId="LiveId" clId="{5F61E536-7198-3340-99B9-C6BD86512B43}" dt="2022-10-26T21:49:07.472" v="3019" actId="1076"/>
          <ac:spMkLst>
            <pc:docMk/>
            <pc:sldMk cId="3015006198" sldId="720"/>
            <ac:spMk id="6" creationId="{BEB8D1EB-0825-F0E5-E3FF-91CF59B14909}"/>
          </ac:spMkLst>
        </pc:spChg>
        <pc:spChg chg="add mod">
          <ac:chgData name="Wuming Gong" userId="a41cf4b1bd123fac" providerId="LiveId" clId="{5F61E536-7198-3340-99B9-C6BD86512B43}" dt="2022-10-26T21:49:43.634" v="3043" actId="1076"/>
          <ac:spMkLst>
            <pc:docMk/>
            <pc:sldMk cId="3015006198" sldId="720"/>
            <ac:spMk id="7" creationId="{B8F13916-BB98-4B4B-4FBF-E81C3ED5656B}"/>
          </ac:spMkLst>
        </pc:spChg>
        <pc:picChg chg="add mod">
          <ac:chgData name="Wuming Gong" userId="a41cf4b1bd123fac" providerId="LiveId" clId="{5F61E536-7198-3340-99B9-C6BD86512B43}" dt="2022-10-26T21:40:05.892" v="2742"/>
          <ac:picMkLst>
            <pc:docMk/>
            <pc:sldMk cId="3015006198" sldId="720"/>
            <ac:picMk id="3" creationId="{7F0721EB-DEF8-096A-03BC-0F69E8824B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1DA6-7C71-CC4F-888F-AEA957727A3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4061C-BA83-3540-8DEA-C4F6907E2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061C-BA83-3540-8DEA-C4F6907E2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9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061C-BA83-3540-8DEA-C4F6907E26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7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061C-BA83-3540-8DEA-C4F6907E26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5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061C-BA83-3540-8DEA-C4F6907E26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1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061C-BA83-3540-8DEA-C4F6907E2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061C-BA83-3540-8DEA-C4F6907E26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061C-BA83-3540-8DEA-C4F6907E26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2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061C-BA83-3540-8DEA-C4F6907E26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061C-BA83-3540-8DEA-C4F6907E26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5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4061C-BA83-3540-8DEA-C4F6907E26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2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5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D5B37-0BF9-2340-A78E-2A77455BEEF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78A5-6121-9649-96C1-E401DAB50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2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9B535-2993-A0AD-FF13-C3762A4B9B05}"/>
              </a:ext>
            </a:extLst>
          </p:cNvPr>
          <p:cNvSpPr txBox="1"/>
          <p:nvPr/>
        </p:nvSpPr>
        <p:spPr>
          <a:xfrm>
            <a:off x="320178" y="1883143"/>
            <a:ext cx="6667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Proformer: a hybrid macaron transformer model predicts expression values from promoter sequences</a:t>
            </a:r>
            <a:endParaRPr lang="en-US" sz="1600" b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600" b="1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Wuming Gong</a:t>
            </a:r>
            <a:r>
              <a:rPr lang="en-US" sz="1600" b="1" baseline="30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b="1" err="1">
                <a:latin typeface="Arial" panose="020B0604020202020204" pitchFamily="34" charset="0"/>
                <a:cs typeface="Arial" panose="020B0604020202020204" pitchFamily="34" charset="0"/>
              </a:rPr>
              <a:t>Byeong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-Chan Kim</a:t>
            </a:r>
            <a:r>
              <a:rPr lang="en-US" sz="1600" b="1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err="1">
                <a:latin typeface="Arial" panose="020B0604020202020204" pitchFamily="34" charset="0"/>
                <a:cs typeface="Arial" panose="020B0604020202020204" pitchFamily="34" charset="0"/>
              </a:rPr>
              <a:t>Juhyun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  <a:r>
              <a:rPr lang="en-US" sz="1600" b="1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, Il-</a:t>
            </a:r>
            <a:r>
              <a:rPr lang="en-US" sz="1600" b="1" err="1">
                <a:latin typeface="Arial" panose="020B0604020202020204" pitchFamily="34" charset="0"/>
                <a:cs typeface="Arial" panose="020B0604020202020204" pitchFamily="34" charset="0"/>
              </a:rPr>
              <a:t>Youp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 Kwak</a:t>
            </a:r>
            <a:r>
              <a:rPr lang="en-US" sz="1600" b="1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baseline="30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4FA1B-F41E-F493-C064-79022784B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07987" cy="1221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CADFC-EE75-E56E-2FF1-C82F5699F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855" y="4195776"/>
            <a:ext cx="362690" cy="362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554FF-8822-6AE6-CC79-55E7E47D2198}"/>
              </a:ext>
            </a:extLst>
          </p:cNvPr>
          <p:cNvSpPr txBox="1"/>
          <p:nvPr/>
        </p:nvSpPr>
        <p:spPr>
          <a:xfrm>
            <a:off x="1967545" y="4195776"/>
            <a:ext cx="5443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sz="1600" b="1" u="sng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600" b="1" u="sng" err="1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600" b="1" u="sng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/gongx030/</a:t>
            </a:r>
            <a:r>
              <a:rPr lang="en-US" sz="1600" b="1" u="sng" err="1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dream_PGE</a:t>
            </a:r>
            <a:endParaRPr lang="en-US" sz="1600" b="1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CFF5A-6B01-C8BB-91F0-7DFEB3D184A5}"/>
              </a:ext>
            </a:extLst>
          </p:cNvPr>
          <p:cNvSpPr txBox="1"/>
          <p:nvPr/>
        </p:nvSpPr>
        <p:spPr>
          <a:xfrm>
            <a:off x="436951" y="3221701"/>
            <a:ext cx="66676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baseline="30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Lillehei Heart Institute, University of Minnesota, USA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 Department of Applied Statistics, Chung‑Ang University, Seoul, Republic of Korea</a:t>
            </a:r>
            <a:endParaRPr lang="en-US" sz="1100" b="1" baseline="30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721EB-DEF8-096A-03BC-0F69E882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07987" cy="1221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02C45-5130-BA6A-8AEC-BA52101B1421}"/>
              </a:ext>
            </a:extLst>
          </p:cNvPr>
          <p:cNvSpPr txBox="1"/>
          <p:nvPr/>
        </p:nvSpPr>
        <p:spPr>
          <a:xfrm>
            <a:off x="493255" y="1529492"/>
            <a:ext cx="282000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Challenge Organizers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Carl de Boer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Abdul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Muntakim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Jake Albrecht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Pablo Meyer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Paul Boutros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11644-BE6C-EA78-E8D9-9F03DCEED4F9}"/>
              </a:ext>
            </a:extLst>
          </p:cNvPr>
          <p:cNvSpPr txBox="1"/>
          <p:nvPr/>
        </p:nvSpPr>
        <p:spPr>
          <a:xfrm>
            <a:off x="3896236" y="1529492"/>
            <a:ext cx="2345514" cy="123110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CAU ET lab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/>
                <a:cs typeface="Arial"/>
              </a:rPr>
              <a:t>Byeong</a:t>
            </a:r>
            <a:r>
              <a:rPr lang="en-US" sz="1800" dirty="0">
                <a:latin typeface="Arial"/>
                <a:cs typeface="Arial"/>
              </a:rPr>
              <a:t>-Chan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Juhyun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Il-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Youp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Kwak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8D1EB-0825-F0E5-E3FF-91CF59B14909}"/>
              </a:ext>
            </a:extLst>
          </p:cNvPr>
          <p:cNvSpPr txBox="1"/>
          <p:nvPr/>
        </p:nvSpPr>
        <p:spPr>
          <a:xfrm>
            <a:off x="3896236" y="2760598"/>
            <a:ext cx="28584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Lillehei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Heart Institute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Nikita Dsouza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Xiao Ma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Daniel J Garry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13916-BB98-4B4B-4FBF-E81C3ED5656B}"/>
              </a:ext>
            </a:extLst>
          </p:cNvPr>
          <p:cNvSpPr txBox="1"/>
          <p:nvPr/>
        </p:nvSpPr>
        <p:spPr>
          <a:xfrm>
            <a:off x="486537" y="3452605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 participants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D08BC-E282-969E-C21E-BE922FE93DE4}"/>
              </a:ext>
            </a:extLst>
          </p:cNvPr>
          <p:cNvSpPr txBox="1"/>
          <p:nvPr/>
        </p:nvSpPr>
        <p:spPr>
          <a:xfrm>
            <a:off x="732561" y="4997800"/>
            <a:ext cx="689682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Arial"/>
                <a:ea typeface="+mn-lt"/>
                <a:cs typeface="+mn-lt"/>
              </a:rPr>
              <a:t>We thank                             for providing travel grant of $2,000.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5DF4E-1CA9-8C42-5D2C-0ADE16A6B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068" y="4944827"/>
            <a:ext cx="1524000" cy="444500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F1CABCC-5956-3AB9-2C10-8CEE4FDD4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802" y="4019568"/>
            <a:ext cx="2305822" cy="705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A421B-1D81-7DB0-8341-F4EE65F9C42E}"/>
              </a:ext>
            </a:extLst>
          </p:cNvPr>
          <p:cNvSpPr txBox="1"/>
          <p:nvPr/>
        </p:nvSpPr>
        <p:spPr>
          <a:xfrm>
            <a:off x="312658" y="4198564"/>
            <a:ext cx="700254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Arial"/>
                <a:ea typeface="+mn-lt"/>
                <a:cs typeface="+mn-lt"/>
              </a:rPr>
              <a:t>We thank                                               for providing computation resource.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500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3C0A1C-8379-EBAE-8C09-F6FCBF014446}"/>
              </a:ext>
            </a:extLst>
          </p:cNvPr>
          <p:cNvSpPr/>
          <p:nvPr/>
        </p:nvSpPr>
        <p:spPr>
          <a:xfrm>
            <a:off x="5579871" y="1179165"/>
            <a:ext cx="1646856" cy="3332956"/>
          </a:xfrm>
          <a:prstGeom prst="roundRect">
            <a:avLst/>
          </a:prstGeom>
          <a:solidFill>
            <a:schemeClr val="bg1">
              <a:lumMod val="95000"/>
              <a:alpha val="63225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3CA6554-8274-6CCD-FE29-E27876FD52ED}"/>
              </a:ext>
            </a:extLst>
          </p:cNvPr>
          <p:cNvSpPr/>
          <p:nvPr/>
        </p:nvSpPr>
        <p:spPr>
          <a:xfrm>
            <a:off x="1465987" y="2677725"/>
            <a:ext cx="3139278" cy="1021883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498CDCB-A021-0B6D-C4E3-74F7022F7A14}"/>
              </a:ext>
            </a:extLst>
          </p:cNvPr>
          <p:cNvSpPr/>
          <p:nvPr/>
        </p:nvSpPr>
        <p:spPr>
          <a:xfrm>
            <a:off x="1096724" y="2201127"/>
            <a:ext cx="3877806" cy="30405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Macaron Encoder </a:t>
            </a:r>
          </a:p>
        </p:txBody>
      </p:sp>
      <p:graphicFrame>
        <p:nvGraphicFramePr>
          <p:cNvPr id="88" name="Table 10">
            <a:extLst>
              <a:ext uri="{FF2B5EF4-FFF2-40B4-BE49-F238E27FC236}">
                <a16:creationId xmlns:a16="http://schemas.microsoft.com/office/drawing/2014/main" id="{576887CD-068D-D1D9-6AA4-822D0EF8C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37837"/>
              </p:ext>
            </p:extLst>
          </p:nvPr>
        </p:nvGraphicFramePr>
        <p:xfrm>
          <a:off x="1602060" y="2827481"/>
          <a:ext cx="2867130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1106992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82789115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7983569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6886943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91090172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0462888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333015084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2419982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3490634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9820167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28298855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16921591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8263784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graphicFrame>
        <p:nvGraphicFramePr>
          <p:cNvPr id="89" name="Table 10">
            <a:extLst>
              <a:ext uri="{FF2B5EF4-FFF2-40B4-BE49-F238E27FC236}">
                <a16:creationId xmlns:a16="http://schemas.microsoft.com/office/drawing/2014/main" id="{A6951BFD-4645-79AF-95F7-CF4B344C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1492"/>
              </p:ext>
            </p:extLst>
          </p:nvPr>
        </p:nvGraphicFramePr>
        <p:xfrm>
          <a:off x="1602060" y="3131533"/>
          <a:ext cx="2867130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1106992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82789115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7983569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6886943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91090172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0462888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333015084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2419982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3490634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9820167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28298855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16921591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8263784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94F7663-ADBE-CE56-48E7-2EC84A176F94}"/>
              </a:ext>
            </a:extLst>
          </p:cNvPr>
          <p:cNvSpPr/>
          <p:nvPr/>
        </p:nvSpPr>
        <p:spPr>
          <a:xfrm>
            <a:off x="1096721" y="1348435"/>
            <a:ext cx="3877806" cy="30405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Macaron Encoder 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E97774-9E15-FBC7-B61D-1172756B281A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3035624" y="1652487"/>
            <a:ext cx="0" cy="26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1CCC8F-2F4E-A7EE-45FC-C164FB01EDF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3035627" y="1967042"/>
            <a:ext cx="0" cy="2340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C332EABB-C6F9-5E13-9B73-86C4FC23D8A8}"/>
              </a:ext>
            </a:extLst>
          </p:cNvPr>
          <p:cNvSpPr/>
          <p:nvPr/>
        </p:nvSpPr>
        <p:spPr>
          <a:xfrm>
            <a:off x="904589" y="1528472"/>
            <a:ext cx="155448" cy="9144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E544A8-B45B-F688-2C3F-856FCD6F0DA0}"/>
              </a:ext>
            </a:extLst>
          </p:cNvPr>
          <p:cNvSpPr txBox="1"/>
          <p:nvPr/>
        </p:nvSpPr>
        <p:spPr>
          <a:xfrm>
            <a:off x="520173" y="182050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 x</a:t>
            </a:r>
          </a:p>
        </p:txBody>
      </p: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85E76474-AB78-AE54-C721-9EDE2F1E5341}"/>
              </a:ext>
            </a:extLst>
          </p:cNvPr>
          <p:cNvSpPr/>
          <p:nvPr/>
        </p:nvSpPr>
        <p:spPr>
          <a:xfrm rot="16200000">
            <a:off x="3672841" y="3516864"/>
            <a:ext cx="155448" cy="143421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97BD94-6ACC-A48A-B9DB-5A025DA6D3E8}"/>
              </a:ext>
            </a:extLst>
          </p:cNvPr>
          <p:cNvSpPr txBox="1"/>
          <p:nvPr/>
        </p:nvSpPr>
        <p:spPr>
          <a:xfrm>
            <a:off x="2936880" y="4252460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Reverse Complement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71CBE2C2-8BF5-1A35-04EA-7B9B6746C5ED}"/>
              </a:ext>
            </a:extLst>
          </p:cNvPr>
          <p:cNvSpPr/>
          <p:nvPr/>
        </p:nvSpPr>
        <p:spPr>
          <a:xfrm>
            <a:off x="1602060" y="3408841"/>
            <a:ext cx="2867130" cy="222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K-mer representations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C882033-11B4-659E-B28C-BE5C1FA14E2A}"/>
              </a:ext>
            </a:extLst>
          </p:cNvPr>
          <p:cNvCxnSpPr>
            <a:cxnSpLocks/>
            <a:stCxn id="52" idx="0"/>
            <a:endCxn id="114" idx="2"/>
          </p:cNvCxnSpPr>
          <p:nvPr/>
        </p:nvCxnSpPr>
        <p:spPr>
          <a:xfrm flipV="1">
            <a:off x="3033459" y="3631734"/>
            <a:ext cx="2166" cy="2581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0EAFCCD-C66F-4611-AE41-E7E29DE193A3}"/>
              </a:ext>
            </a:extLst>
          </p:cNvPr>
          <p:cNvCxnSpPr>
            <a:cxnSpLocks/>
            <a:stCxn id="112" idx="0"/>
            <a:endCxn id="61" idx="2"/>
          </p:cNvCxnSpPr>
          <p:nvPr/>
        </p:nvCxnSpPr>
        <p:spPr>
          <a:xfrm flipV="1">
            <a:off x="3035626" y="2505179"/>
            <a:ext cx="1" cy="172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CF353D66-0D52-7215-83A3-6635ABD707D6}"/>
              </a:ext>
            </a:extLst>
          </p:cNvPr>
          <p:cNvCxnSpPr>
            <a:cxnSpLocks/>
            <a:stCxn id="118" idx="0"/>
            <a:endCxn id="46" idx="2"/>
          </p:cNvCxnSpPr>
          <p:nvPr/>
        </p:nvCxnSpPr>
        <p:spPr>
          <a:xfrm flipV="1">
            <a:off x="3035624" y="1169384"/>
            <a:ext cx="0" cy="179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B91AAD-77F7-2761-A1E8-3766A58ED10B}"/>
              </a:ext>
            </a:extLst>
          </p:cNvPr>
          <p:cNvSpPr txBox="1"/>
          <p:nvPr/>
        </p:nvSpPr>
        <p:spPr>
          <a:xfrm>
            <a:off x="167995" y="9712"/>
            <a:ext cx="6979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Proformer: an end-to-end Transformer encoder architecture to predict the expression values from DNA sequences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99CFD6B-7560-B7D4-3332-0A418F5F1ED7}"/>
              </a:ext>
            </a:extLst>
          </p:cNvPr>
          <p:cNvSpPr/>
          <p:nvPr/>
        </p:nvSpPr>
        <p:spPr>
          <a:xfrm>
            <a:off x="5680578" y="4080184"/>
            <a:ext cx="1469489" cy="287369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FFN x 0.5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D0B908-4916-F9F6-B0E6-688A1786B523}"/>
              </a:ext>
            </a:extLst>
          </p:cNvPr>
          <p:cNvSpPr/>
          <p:nvPr/>
        </p:nvSpPr>
        <p:spPr>
          <a:xfrm>
            <a:off x="5680578" y="3575287"/>
            <a:ext cx="1469489" cy="2873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Layernorm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F7858B-C27B-F42E-08D8-7299D01F2B72}"/>
              </a:ext>
            </a:extLst>
          </p:cNvPr>
          <p:cNvSpPr/>
          <p:nvPr/>
        </p:nvSpPr>
        <p:spPr>
          <a:xfrm>
            <a:off x="5680578" y="3207113"/>
            <a:ext cx="1469489" cy="2873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SeparableConv1D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E44DC0-22A3-5276-1494-147B5A5A9EB0}"/>
              </a:ext>
            </a:extLst>
          </p:cNvPr>
          <p:cNvSpPr/>
          <p:nvPr/>
        </p:nvSpPr>
        <p:spPr>
          <a:xfrm>
            <a:off x="5680578" y="2827724"/>
            <a:ext cx="1469489" cy="28736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47DE46-491D-845D-6688-D97FD2E3658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415323" y="3862656"/>
            <a:ext cx="0" cy="217528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C3A26F-E35C-68C1-4558-6762B3C068E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415323" y="3494482"/>
            <a:ext cx="0" cy="80805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EC0F9A-B968-785C-DC85-6EF906C6BA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6415323" y="3115093"/>
            <a:ext cx="0" cy="92020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C67B7B-BD20-EA4E-8040-AC19CB18820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415322" y="4367553"/>
            <a:ext cx="1" cy="251017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C9FBA4-79F0-397C-585D-CDF2873E2FDE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>
          <a:xfrm flipH="1" flipV="1">
            <a:off x="6414106" y="2729760"/>
            <a:ext cx="1217" cy="97964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C19F50-EF6F-41A1-0B70-4DF94A26DA5D}"/>
              </a:ext>
            </a:extLst>
          </p:cNvPr>
          <p:cNvSpPr/>
          <p:nvPr/>
        </p:nvSpPr>
        <p:spPr>
          <a:xfrm>
            <a:off x="5679361" y="1873308"/>
            <a:ext cx="1469489" cy="287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Multi-head Attention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90D34-2EEF-75F4-CD16-678802ACC5AC}"/>
              </a:ext>
            </a:extLst>
          </p:cNvPr>
          <p:cNvCxnSpPr>
            <a:cxnSpLocks/>
          </p:cNvCxnSpPr>
          <p:nvPr/>
        </p:nvCxnSpPr>
        <p:spPr>
          <a:xfrm flipH="1">
            <a:off x="5495621" y="3988621"/>
            <a:ext cx="9184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A05281-5EDA-6355-1968-E2B2998F3786}"/>
              </a:ext>
            </a:extLst>
          </p:cNvPr>
          <p:cNvCxnSpPr>
            <a:cxnSpLocks/>
          </p:cNvCxnSpPr>
          <p:nvPr/>
        </p:nvCxnSpPr>
        <p:spPr>
          <a:xfrm flipH="1" flipV="1">
            <a:off x="5492380" y="2695575"/>
            <a:ext cx="3241" cy="1293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E475-D6A8-9347-E664-A0136EEE783C}"/>
              </a:ext>
            </a:extLst>
          </p:cNvPr>
          <p:cNvCxnSpPr>
            <a:cxnSpLocks/>
          </p:cNvCxnSpPr>
          <p:nvPr/>
        </p:nvCxnSpPr>
        <p:spPr>
          <a:xfrm>
            <a:off x="5495621" y="2695575"/>
            <a:ext cx="872765" cy="0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5C7D66-8399-9322-1DE9-71BE973BB170}"/>
              </a:ext>
            </a:extLst>
          </p:cNvPr>
          <p:cNvGrpSpPr/>
          <p:nvPr/>
        </p:nvGrpSpPr>
        <p:grpSpPr>
          <a:xfrm>
            <a:off x="6282112" y="2553235"/>
            <a:ext cx="266420" cy="261610"/>
            <a:chOff x="3763673" y="1817716"/>
            <a:chExt cx="266420" cy="26161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30CEC7-B9B3-F785-B8B7-74B70A3AB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9947" y="190280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0BA17A-C4F7-814D-F1C7-BCC5B76CF1A1}"/>
                </a:ext>
              </a:extLst>
            </p:cNvPr>
            <p:cNvSpPr txBox="1"/>
            <p:nvPr/>
          </p:nvSpPr>
          <p:spPr>
            <a:xfrm>
              <a:off x="3763673" y="1817716"/>
              <a:ext cx="2664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B34A4C-9A0A-C18B-C63F-24F29FC57B0F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6414106" y="2160677"/>
            <a:ext cx="0" cy="92020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3754004-F72C-F972-DB3E-618836CB5675}"/>
              </a:ext>
            </a:extLst>
          </p:cNvPr>
          <p:cNvSpPr/>
          <p:nvPr/>
        </p:nvSpPr>
        <p:spPr>
          <a:xfrm>
            <a:off x="5679361" y="2252697"/>
            <a:ext cx="1469489" cy="2873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Layernorm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98FEBD-D63A-D627-2A03-BA938FFFA7AA}"/>
              </a:ext>
            </a:extLst>
          </p:cNvPr>
          <p:cNvCxnSpPr>
            <a:cxnSpLocks/>
          </p:cNvCxnSpPr>
          <p:nvPr/>
        </p:nvCxnSpPr>
        <p:spPr>
          <a:xfrm flipV="1">
            <a:off x="6414106" y="2546300"/>
            <a:ext cx="0" cy="92020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FF64E-C7E0-CBAD-4146-2C99CDA637DE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6414106" y="1779823"/>
            <a:ext cx="1217" cy="97964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E0FBAA-EE0A-F3DD-48FC-276BD266C56D}"/>
              </a:ext>
            </a:extLst>
          </p:cNvPr>
          <p:cNvCxnSpPr>
            <a:cxnSpLocks/>
          </p:cNvCxnSpPr>
          <p:nvPr/>
        </p:nvCxnSpPr>
        <p:spPr>
          <a:xfrm>
            <a:off x="5495621" y="1745638"/>
            <a:ext cx="872765" cy="0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247942-EBF0-662C-9716-DF916F92FBE0}"/>
              </a:ext>
            </a:extLst>
          </p:cNvPr>
          <p:cNvGrpSpPr/>
          <p:nvPr/>
        </p:nvGrpSpPr>
        <p:grpSpPr>
          <a:xfrm>
            <a:off x="6282112" y="1603298"/>
            <a:ext cx="266420" cy="261610"/>
            <a:chOff x="3763673" y="1817716"/>
            <a:chExt cx="266420" cy="26161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69FF013-ED48-1F45-C945-FAFF4002C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9947" y="190280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28C0BE-3BAA-672D-C30C-47B4EDCFDABD}"/>
                </a:ext>
              </a:extLst>
            </p:cNvPr>
            <p:cNvSpPr txBox="1"/>
            <p:nvPr/>
          </p:nvSpPr>
          <p:spPr>
            <a:xfrm>
              <a:off x="3763673" y="1817716"/>
              <a:ext cx="2664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A47963-2AC8-1C85-CE02-6C228639FB5D}"/>
              </a:ext>
            </a:extLst>
          </p:cNvPr>
          <p:cNvCxnSpPr>
            <a:cxnSpLocks/>
          </p:cNvCxnSpPr>
          <p:nvPr/>
        </p:nvCxnSpPr>
        <p:spPr>
          <a:xfrm flipV="1">
            <a:off x="6414106" y="1596363"/>
            <a:ext cx="0" cy="92020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F6D8B6-462D-4048-A36A-AD21BE0B26DD}"/>
              </a:ext>
            </a:extLst>
          </p:cNvPr>
          <p:cNvCxnSpPr>
            <a:cxnSpLocks/>
          </p:cNvCxnSpPr>
          <p:nvPr/>
        </p:nvCxnSpPr>
        <p:spPr>
          <a:xfrm flipV="1">
            <a:off x="5492380" y="1745638"/>
            <a:ext cx="0" cy="864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CB905A-9A28-2D11-AECE-8D7CAA989FED}"/>
              </a:ext>
            </a:extLst>
          </p:cNvPr>
          <p:cNvCxnSpPr>
            <a:cxnSpLocks/>
          </p:cNvCxnSpPr>
          <p:nvPr/>
        </p:nvCxnSpPr>
        <p:spPr>
          <a:xfrm flipH="1">
            <a:off x="5495620" y="2610490"/>
            <a:ext cx="9184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D206A3C-DF9C-2097-FE0D-C529C7CD745F}"/>
              </a:ext>
            </a:extLst>
          </p:cNvPr>
          <p:cNvSpPr/>
          <p:nvPr/>
        </p:nvSpPr>
        <p:spPr>
          <a:xfrm>
            <a:off x="5679361" y="1309452"/>
            <a:ext cx="1469489" cy="287369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FFN x 0.5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96B73C-B16C-C9EF-8753-DC0AAB791055}"/>
              </a:ext>
            </a:extLst>
          </p:cNvPr>
          <p:cNvCxnSpPr>
            <a:cxnSpLocks/>
          </p:cNvCxnSpPr>
          <p:nvPr/>
        </p:nvCxnSpPr>
        <p:spPr>
          <a:xfrm flipV="1">
            <a:off x="6414104" y="1058435"/>
            <a:ext cx="1" cy="251017"/>
          </a:xfrm>
          <a:prstGeom prst="straightConnector1">
            <a:avLst/>
          </a:prstGeom>
          <a:ln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8F1979-0435-F9DB-2F82-1669718E1DF0}"/>
              </a:ext>
            </a:extLst>
          </p:cNvPr>
          <p:cNvCxnSpPr>
            <a:cxnSpLocks/>
          </p:cNvCxnSpPr>
          <p:nvPr/>
        </p:nvCxnSpPr>
        <p:spPr>
          <a:xfrm flipV="1">
            <a:off x="4974527" y="1281266"/>
            <a:ext cx="657070" cy="91686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AC8CD1-E617-3798-1671-0604238F843A}"/>
              </a:ext>
            </a:extLst>
          </p:cNvPr>
          <p:cNvCxnSpPr>
            <a:cxnSpLocks/>
          </p:cNvCxnSpPr>
          <p:nvPr/>
        </p:nvCxnSpPr>
        <p:spPr>
          <a:xfrm>
            <a:off x="4944616" y="2513395"/>
            <a:ext cx="672971" cy="189465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7CE2147-A292-AB60-3E0A-C1D33B33947E}"/>
              </a:ext>
            </a:extLst>
          </p:cNvPr>
          <p:cNvSpPr txBox="1"/>
          <p:nvPr/>
        </p:nvSpPr>
        <p:spPr>
          <a:xfrm>
            <a:off x="831585" y="281632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Strands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513967-EFB7-1A96-4420-3D0159A083DF}"/>
              </a:ext>
            </a:extLst>
          </p:cNvPr>
          <p:cNvSpPr txBox="1"/>
          <p:nvPr/>
        </p:nvSpPr>
        <p:spPr>
          <a:xfrm>
            <a:off x="731244" y="3125955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2" name="Table 10">
            <a:extLst>
              <a:ext uri="{FF2B5EF4-FFF2-40B4-BE49-F238E27FC236}">
                <a16:creationId xmlns:a16="http://schemas.microsoft.com/office/drawing/2014/main" id="{828629AA-4BBC-69B4-CC15-5C2998D36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51558"/>
              </p:ext>
            </p:extLst>
          </p:nvPr>
        </p:nvGraphicFramePr>
        <p:xfrm>
          <a:off x="1599894" y="3889860"/>
          <a:ext cx="2867130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1106992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82789115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7983569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6886943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91090172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0462888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333015084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2419982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3490634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9820167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28298855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16921591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8263784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2FD4027-3891-C104-4BBD-C00C59891E7C}"/>
              </a:ext>
            </a:extLst>
          </p:cNvPr>
          <p:cNvSpPr/>
          <p:nvPr/>
        </p:nvSpPr>
        <p:spPr>
          <a:xfrm>
            <a:off x="2575153" y="865332"/>
            <a:ext cx="920942" cy="304052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71720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94F7663-ADBE-CE56-48E7-2EC84A176F94}"/>
              </a:ext>
            </a:extLst>
          </p:cNvPr>
          <p:cNvSpPr/>
          <p:nvPr/>
        </p:nvSpPr>
        <p:spPr>
          <a:xfrm>
            <a:off x="342288" y="2108541"/>
            <a:ext cx="2001899" cy="30405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1CCC8F-2F4E-A7EE-45FC-C164FB01EDF8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1343236" y="2412593"/>
            <a:ext cx="2" cy="24193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F552B98-6394-762D-FB21-0CEA3874BD4A}"/>
              </a:ext>
            </a:extLst>
          </p:cNvPr>
          <p:cNvCxnSpPr>
            <a:cxnSpLocks/>
            <a:stCxn id="118" idx="0"/>
            <a:endCxn id="57" idx="2"/>
          </p:cNvCxnSpPr>
          <p:nvPr/>
        </p:nvCxnSpPr>
        <p:spPr>
          <a:xfrm flipH="1" flipV="1">
            <a:off x="1343237" y="1941522"/>
            <a:ext cx="1" cy="1670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B91AAD-77F7-2761-A1E8-3766A58ED10B}"/>
              </a:ext>
            </a:extLst>
          </p:cNvPr>
          <p:cNvSpPr txBox="1"/>
          <p:nvPr/>
        </p:nvSpPr>
        <p:spPr>
          <a:xfrm>
            <a:off x="265453" y="9370"/>
            <a:ext cx="684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Large over-parameterized models with global average pooling layer failed to converge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6D3AB3E-B398-F0FE-C1EC-2A951EF25F4B}"/>
              </a:ext>
            </a:extLst>
          </p:cNvPr>
          <p:cNvSpPr/>
          <p:nvPr/>
        </p:nvSpPr>
        <p:spPr>
          <a:xfrm>
            <a:off x="342286" y="1637470"/>
            <a:ext cx="2001901" cy="304052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Global Average Pooling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A003E3-6C60-C612-08BE-DE14DA0E2209}"/>
              </a:ext>
            </a:extLst>
          </p:cNvPr>
          <p:cNvCxnSpPr>
            <a:cxnSpLocks/>
          </p:cNvCxnSpPr>
          <p:nvPr/>
        </p:nvCxnSpPr>
        <p:spPr>
          <a:xfrm flipH="1" flipV="1">
            <a:off x="1343236" y="1470451"/>
            <a:ext cx="1" cy="1670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870ECB-6FD7-CB2F-0D95-7F32313E75DD}"/>
                  </a:ext>
                </a:extLst>
              </p:cNvPr>
              <p:cNvSpPr txBox="1"/>
              <p:nvPr/>
            </p:nvSpPr>
            <p:spPr>
              <a:xfrm>
                <a:off x="1472776" y="1101119"/>
                <a:ext cx="5500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870ECB-6FD7-CB2F-0D95-7F32313E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76" y="1101119"/>
                <a:ext cx="550025" cy="369332"/>
              </a:xfrm>
              <a:prstGeom prst="rect">
                <a:avLst/>
              </a:prstGeom>
              <a:blipFill>
                <a:blip r:embed="rId3"/>
                <a:stretch>
                  <a:fillRect t="-6667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316CCEB-4874-A384-09C8-16E81ACC2AB3}"/>
              </a:ext>
            </a:extLst>
          </p:cNvPr>
          <p:cNvSpPr txBox="1"/>
          <p:nvPr/>
        </p:nvSpPr>
        <p:spPr>
          <a:xfrm>
            <a:off x="655050" y="1146161"/>
            <a:ext cx="118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2" name="Table 10">
            <a:extLst>
              <a:ext uri="{FF2B5EF4-FFF2-40B4-BE49-F238E27FC236}">
                <a16:creationId xmlns:a16="http://schemas.microsoft.com/office/drawing/2014/main" id="{BFA3DB17-6325-FB94-8FA4-E28E0905C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65777"/>
              </p:ext>
            </p:extLst>
          </p:nvPr>
        </p:nvGraphicFramePr>
        <p:xfrm>
          <a:off x="4336098" y="1618816"/>
          <a:ext cx="2867130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1106992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82789115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7983569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6886943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91090172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0462888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333015084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2419982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3490634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9820167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28298855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16921591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8263784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42F791-DD1D-4A96-4382-67F90087A3F2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5769663" y="1874848"/>
            <a:ext cx="0" cy="235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DC1AD17-06F0-0277-D060-468E865C9722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3685583" y="1872887"/>
            <a:ext cx="2909" cy="23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10">
            <a:extLst>
              <a:ext uri="{FF2B5EF4-FFF2-40B4-BE49-F238E27FC236}">
                <a16:creationId xmlns:a16="http://schemas.microsoft.com/office/drawing/2014/main" id="{7B8A9223-7FCC-6FF5-F4C4-FCB641CE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8551"/>
              </p:ext>
            </p:extLst>
          </p:nvPr>
        </p:nvGraphicFramePr>
        <p:xfrm>
          <a:off x="3290280" y="1616855"/>
          <a:ext cx="796425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C1B6D6E-514A-64CC-F538-17E999AC3FAF}"/>
              </a:ext>
            </a:extLst>
          </p:cNvPr>
          <p:cNvSpPr/>
          <p:nvPr/>
        </p:nvSpPr>
        <p:spPr>
          <a:xfrm>
            <a:off x="3290280" y="2108541"/>
            <a:ext cx="3908672" cy="30405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D344F8-85CC-ECBD-467F-53A156243113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5244616" y="2412593"/>
            <a:ext cx="0" cy="24193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C85262-D323-DBB9-61EF-00D425BE33ED}"/>
                  </a:ext>
                </a:extLst>
              </p:cNvPr>
              <p:cNvSpPr txBox="1"/>
              <p:nvPr/>
            </p:nvSpPr>
            <p:spPr>
              <a:xfrm>
                <a:off x="3557974" y="1085943"/>
                <a:ext cx="1098660" cy="438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05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05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05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105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C85262-D323-DBB9-61EF-00D425BE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74" y="1085943"/>
                <a:ext cx="1098660" cy="438838"/>
              </a:xfrm>
              <a:prstGeom prst="rect">
                <a:avLst/>
              </a:prstGeom>
              <a:blipFill>
                <a:blip r:embed="rId4"/>
                <a:stretch>
                  <a:fillRect l="-20000" t="-125000" r="-36111" b="-184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05D827BA-3222-59B4-28FB-2DDE5167D00E}"/>
              </a:ext>
            </a:extLst>
          </p:cNvPr>
          <p:cNvSpPr txBox="1"/>
          <p:nvPr/>
        </p:nvSpPr>
        <p:spPr>
          <a:xfrm>
            <a:off x="2837408" y="1146161"/>
            <a:ext cx="118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E6B85-9741-6463-A317-EB6414596E8E}"/>
              </a:ext>
            </a:extLst>
          </p:cNvPr>
          <p:cNvCxnSpPr>
            <a:cxnSpLocks/>
          </p:cNvCxnSpPr>
          <p:nvPr/>
        </p:nvCxnSpPr>
        <p:spPr>
          <a:xfrm flipH="1" flipV="1">
            <a:off x="3685583" y="1473015"/>
            <a:ext cx="1" cy="1670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2A7457-EFCB-8E17-A183-DDB064E90262}"/>
              </a:ext>
            </a:extLst>
          </p:cNvPr>
          <p:cNvCxnSpPr>
            <a:cxnSpLocks/>
          </p:cNvCxnSpPr>
          <p:nvPr/>
        </p:nvCxnSpPr>
        <p:spPr>
          <a:xfrm flipH="1" flipV="1">
            <a:off x="5769662" y="1465891"/>
            <a:ext cx="1" cy="1670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23E1996-9145-1A31-6A8A-45F8090BCFD0}"/>
              </a:ext>
            </a:extLst>
          </p:cNvPr>
          <p:cNvSpPr txBox="1"/>
          <p:nvPr/>
        </p:nvSpPr>
        <p:spPr>
          <a:xfrm>
            <a:off x="5052357" y="1146161"/>
            <a:ext cx="1434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Mask filling</a:t>
            </a:r>
            <a:endParaRPr 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C59731-0639-3608-C308-42E3CF3087E6}"/>
              </a:ext>
            </a:extLst>
          </p:cNvPr>
          <p:cNvCxnSpPr>
            <a:cxnSpLocks/>
          </p:cNvCxnSpPr>
          <p:nvPr/>
        </p:nvCxnSpPr>
        <p:spPr>
          <a:xfrm>
            <a:off x="342286" y="1104923"/>
            <a:ext cx="20517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3F74F22-4BBF-B3E8-A087-BC95CBC4418A}"/>
              </a:ext>
            </a:extLst>
          </p:cNvPr>
          <p:cNvSpPr txBox="1"/>
          <p:nvPr/>
        </p:nvSpPr>
        <p:spPr>
          <a:xfrm>
            <a:off x="655050" y="647063"/>
            <a:ext cx="150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Global average pooling</a:t>
            </a:r>
            <a:endParaRPr 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5C416E7-B624-F01C-4551-B9C41D145299}"/>
              </a:ext>
            </a:extLst>
          </p:cNvPr>
          <p:cNvCxnSpPr>
            <a:cxnSpLocks/>
          </p:cNvCxnSpPr>
          <p:nvPr/>
        </p:nvCxnSpPr>
        <p:spPr>
          <a:xfrm>
            <a:off x="3127745" y="1101542"/>
            <a:ext cx="40712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B784FA2-E366-11B2-66E5-A8CD59E87518}"/>
              </a:ext>
            </a:extLst>
          </p:cNvPr>
          <p:cNvSpPr txBox="1"/>
          <p:nvPr/>
        </p:nvSpPr>
        <p:spPr>
          <a:xfrm>
            <a:off x="3437273" y="642458"/>
            <a:ext cx="3230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Multiple expression heads with 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mask filling</a:t>
            </a:r>
            <a:endParaRPr 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5B7DADC3-7898-633B-EE65-4C5951B58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15" y="3356314"/>
            <a:ext cx="2743200" cy="18288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78C876C-A093-44C7-2A5A-BE7654235B23}"/>
              </a:ext>
            </a:extLst>
          </p:cNvPr>
          <p:cNvSpPr txBox="1"/>
          <p:nvPr/>
        </p:nvSpPr>
        <p:spPr>
          <a:xfrm>
            <a:off x="1191883" y="2866123"/>
            <a:ext cx="478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Dimension of 256 and Macaron blocks of 8 on ~500k samples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3CC3BC-9B56-FD45-3490-A74D73D265DD}"/>
              </a:ext>
            </a:extLst>
          </p:cNvPr>
          <p:cNvSpPr txBox="1"/>
          <p:nvPr/>
        </p:nvSpPr>
        <p:spPr>
          <a:xfrm>
            <a:off x="1105482" y="3143924"/>
            <a:ext cx="1834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766233-F36A-5208-59C7-EF3480C2F999}"/>
              </a:ext>
            </a:extLst>
          </p:cNvPr>
          <p:cNvSpPr txBox="1"/>
          <p:nvPr/>
        </p:nvSpPr>
        <p:spPr>
          <a:xfrm>
            <a:off x="4355445" y="3143923"/>
            <a:ext cx="1834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2517A52-706F-1728-F738-1EA9486E85FA}"/>
              </a:ext>
            </a:extLst>
          </p:cNvPr>
          <p:cNvCxnSpPr>
            <a:cxnSpLocks/>
          </p:cNvCxnSpPr>
          <p:nvPr/>
        </p:nvCxnSpPr>
        <p:spPr>
          <a:xfrm>
            <a:off x="1093764" y="3143123"/>
            <a:ext cx="50818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127A347-D3CA-412B-1031-B0490741DA37}"/>
              </a:ext>
            </a:extLst>
          </p:cNvPr>
          <p:cNvSpPr txBox="1"/>
          <p:nvPr/>
        </p:nvSpPr>
        <p:spPr>
          <a:xfrm>
            <a:off x="4407903" y="5083646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34AFFD-41A7-7D42-45E8-743F89910D97}"/>
              </a:ext>
            </a:extLst>
          </p:cNvPr>
          <p:cNvSpPr txBox="1"/>
          <p:nvPr/>
        </p:nvSpPr>
        <p:spPr>
          <a:xfrm rot="16200000">
            <a:off x="2866709" y="4162888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Pearson’s 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9235B5-2C11-C00C-8B7E-431FAA9522B0}"/>
              </a:ext>
            </a:extLst>
          </p:cNvPr>
          <p:cNvSpPr txBox="1"/>
          <p:nvPr/>
        </p:nvSpPr>
        <p:spPr>
          <a:xfrm rot="16200000">
            <a:off x="-353649" y="4162888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Pearson’s 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FA83D2-8DCB-8023-719E-985B71E53373}"/>
              </a:ext>
            </a:extLst>
          </p:cNvPr>
          <p:cNvSpPr txBox="1"/>
          <p:nvPr/>
        </p:nvSpPr>
        <p:spPr>
          <a:xfrm>
            <a:off x="1157940" y="5083646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F99E9169-48AA-04ED-A6C5-1CBD0DD51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944" y="3356314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6DAC8D3-5D6C-ED08-301B-41AE78C6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68362"/>
              </p:ext>
            </p:extLst>
          </p:nvPr>
        </p:nvGraphicFramePr>
        <p:xfrm>
          <a:off x="935623" y="1055171"/>
          <a:ext cx="57686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442">
                  <a:extLst>
                    <a:ext uri="{9D8B030D-6E8A-4147-A177-3AD203B41FA5}">
                      <a16:colId xmlns:a16="http://schemas.microsoft.com/office/drawing/2014/main" val="409822886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51836860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368719622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382123629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707002423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17087656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319175163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59143153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99351931"/>
                    </a:ext>
                  </a:extLst>
                </a:gridCol>
              </a:tblGrid>
              <a:tr h="1981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Attention</a:t>
                      </a:r>
                    </a:p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Macaron</a:t>
                      </a:r>
                    </a:p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</a:t>
                      </a:r>
                    </a:p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Expression heads (H)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P=8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99306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85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0.7026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0.7046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0.7011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0.6977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0.6977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0.6943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66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0.7094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0.7086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0.7122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0.7119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0.7136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0.7088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90644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0.7140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0.7196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0.7162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0.7184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0.7190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0.7200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40788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0.7151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0.7198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0.7223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0.7138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0.7191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0.7214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15167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0.7033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0.7153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0.7137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0.7075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0.7069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0.7047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1252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0.7164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0.7209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0.7142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0.7197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0.7147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0.7175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73118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0.7189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0.7207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0.7218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0.7139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0.7192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2844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0.0145</a:t>
                      </a:r>
                      <a:endParaRPr lang="en-US" sz="1000" b="1" i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0.7223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0.7200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0.7207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0.7226</a:t>
                      </a:r>
                      <a:endParaRPr lang="en-US" sz="10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128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0.7109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0.7177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0.7104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0.7124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0.7058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0.7152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536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0.7157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0.7197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0.7185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0.7207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0.7177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56510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0.6406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0.7210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0.7186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0.7213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0.7211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129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0.0165</a:t>
                      </a:r>
                      <a:endParaRPr lang="en-US" sz="1000" b="1" i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0.0603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0.7188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0.7194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0.7222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0.7173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602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B2CCAD-4509-8A20-A074-88CBFE9FC4C9}"/>
              </a:ext>
            </a:extLst>
          </p:cNvPr>
          <p:cNvSpPr txBox="1"/>
          <p:nvPr/>
        </p:nvSpPr>
        <p:spPr>
          <a:xfrm>
            <a:off x="410214" y="185454"/>
            <a:ext cx="649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 expression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heads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 with mask filling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 better performance on large over-parameterized models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AAE84-AE36-034B-324D-D63B1ACB562A}"/>
              </a:ext>
            </a:extLst>
          </p:cNvPr>
          <p:cNvSpPr txBox="1"/>
          <p:nvPr/>
        </p:nvSpPr>
        <p:spPr>
          <a:xfrm>
            <a:off x="498180" y="4692317"/>
            <a:ext cx="334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10% of training sequences / expression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Adam optimizer with base learning rate of 0.001 and clipping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Linear warmup (one epoch) with cosine decay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A1BED-2B86-E1E0-AEE5-0A36B1008890}"/>
              </a:ext>
            </a:extLst>
          </p:cNvPr>
          <p:cNvSpPr txBox="1"/>
          <p:nvPr/>
        </p:nvSpPr>
        <p:spPr>
          <a:xfrm>
            <a:off x="4033007" y="4692317"/>
            <a:ext cx="3137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Batch size of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Best Pearson’s R in the first 20 epochs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Masking 5% of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K-mer of 5 with stride of 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68CD7-356F-DC43-4341-5F44F81882F1}"/>
              </a:ext>
            </a:extLst>
          </p:cNvPr>
          <p:cNvSpPr txBox="1"/>
          <p:nvPr/>
        </p:nvSpPr>
        <p:spPr>
          <a:xfrm>
            <a:off x="4553698" y="4439619"/>
            <a:ext cx="224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Pearson’s R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2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84915-B487-8B40-E490-DA9A75D08B35}"/>
              </a:ext>
            </a:extLst>
          </p:cNvPr>
          <p:cNvSpPr txBox="1"/>
          <p:nvPr/>
        </p:nvSpPr>
        <p:spPr>
          <a:xfrm>
            <a:off x="410214" y="185454"/>
            <a:ext cx="649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Predicting chromatin accessibility from DNA sequences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E4162E-FBE7-7A45-9836-37B5486C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4" y="1296786"/>
            <a:ext cx="3070535" cy="1839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6C0BD-BAF2-FBD8-7ADB-89BB7664ACD1}"/>
              </a:ext>
            </a:extLst>
          </p:cNvPr>
          <p:cNvSpPr txBox="1"/>
          <p:nvPr/>
        </p:nvSpPr>
        <p:spPr>
          <a:xfrm>
            <a:off x="283774" y="896676"/>
            <a:ext cx="3247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Assay for Transposase-Accessible Chromatin with high-throughput sequencing (ATAC-seq)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6A517-1840-8C6C-C6AE-9535EF2F92E0}"/>
              </a:ext>
            </a:extLst>
          </p:cNvPr>
          <p:cNvSpPr/>
          <p:nvPr/>
        </p:nvSpPr>
        <p:spPr>
          <a:xfrm>
            <a:off x="460744" y="1246909"/>
            <a:ext cx="288174" cy="333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1C0B8EC4-28C4-9D7C-553E-7B4FBDBC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69226"/>
              </p:ext>
            </p:extLst>
          </p:nvPr>
        </p:nvGraphicFramePr>
        <p:xfrm>
          <a:off x="4138102" y="2615184"/>
          <a:ext cx="2867130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1106992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82789115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7983569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6886943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91090172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0462888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333015084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2419982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3490634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9820167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28298855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16921591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8263784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90A2380-EFC6-BB69-9E82-DBB0129A7FE7}"/>
              </a:ext>
            </a:extLst>
          </p:cNvPr>
          <p:cNvSpPr/>
          <p:nvPr/>
        </p:nvSpPr>
        <p:spPr>
          <a:xfrm>
            <a:off x="4166245" y="1884344"/>
            <a:ext cx="153603" cy="8390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F9B737-77BF-59F0-DC41-9751A4576C27}"/>
              </a:ext>
            </a:extLst>
          </p:cNvPr>
          <p:cNvSpPr/>
          <p:nvPr/>
        </p:nvSpPr>
        <p:spPr>
          <a:xfrm>
            <a:off x="4324209" y="1814494"/>
            <a:ext cx="153603" cy="1537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36E32-75A6-B319-497E-ED788F6BED33}"/>
              </a:ext>
            </a:extLst>
          </p:cNvPr>
          <p:cNvSpPr/>
          <p:nvPr/>
        </p:nvSpPr>
        <p:spPr>
          <a:xfrm>
            <a:off x="4640137" y="1750994"/>
            <a:ext cx="153603" cy="2172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04EE56-9794-A3E8-D851-371FB3E8C8DF}"/>
              </a:ext>
            </a:extLst>
          </p:cNvPr>
          <p:cNvSpPr/>
          <p:nvPr/>
        </p:nvSpPr>
        <p:spPr>
          <a:xfrm>
            <a:off x="4798101" y="1712218"/>
            <a:ext cx="153603" cy="2560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C92C6-2555-8631-4A60-212DF673B87E}"/>
              </a:ext>
            </a:extLst>
          </p:cNvPr>
          <p:cNvSpPr/>
          <p:nvPr/>
        </p:nvSpPr>
        <p:spPr>
          <a:xfrm>
            <a:off x="4956065" y="1681144"/>
            <a:ext cx="153603" cy="28710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F15F57-B7FD-3702-1408-C8E0E8944BE4}"/>
              </a:ext>
            </a:extLst>
          </p:cNvPr>
          <p:cNvSpPr/>
          <p:nvPr/>
        </p:nvSpPr>
        <p:spPr>
          <a:xfrm>
            <a:off x="5114029" y="1519218"/>
            <a:ext cx="153603" cy="4490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45900-7641-DA09-DD99-C8E99F412A9E}"/>
              </a:ext>
            </a:extLst>
          </p:cNvPr>
          <p:cNvSpPr/>
          <p:nvPr/>
        </p:nvSpPr>
        <p:spPr>
          <a:xfrm>
            <a:off x="5271993" y="1335069"/>
            <a:ext cx="153603" cy="6331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073DA9-E9A1-BA32-0267-C31DCBB2476A}"/>
              </a:ext>
            </a:extLst>
          </p:cNvPr>
          <p:cNvSpPr/>
          <p:nvPr/>
        </p:nvSpPr>
        <p:spPr>
          <a:xfrm>
            <a:off x="5429957" y="1201719"/>
            <a:ext cx="153603" cy="7665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B29A49-1F73-90B9-4D97-CE8D48E6C78C}"/>
              </a:ext>
            </a:extLst>
          </p:cNvPr>
          <p:cNvSpPr/>
          <p:nvPr/>
        </p:nvSpPr>
        <p:spPr>
          <a:xfrm>
            <a:off x="5587921" y="1395394"/>
            <a:ext cx="153603" cy="572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07B328-B1BC-C185-C2AF-B86A07BB00CF}"/>
              </a:ext>
            </a:extLst>
          </p:cNvPr>
          <p:cNvSpPr/>
          <p:nvPr/>
        </p:nvSpPr>
        <p:spPr>
          <a:xfrm>
            <a:off x="5745885" y="1493819"/>
            <a:ext cx="153603" cy="4744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5C9DAD-8E23-F368-32C4-20D13537CBA1}"/>
              </a:ext>
            </a:extLst>
          </p:cNvPr>
          <p:cNvSpPr/>
          <p:nvPr/>
        </p:nvSpPr>
        <p:spPr>
          <a:xfrm>
            <a:off x="5903849" y="1598918"/>
            <a:ext cx="153603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4483F2-8B12-6D17-6065-1A1C0878EED9}"/>
              </a:ext>
            </a:extLst>
          </p:cNvPr>
          <p:cNvSpPr/>
          <p:nvPr/>
        </p:nvSpPr>
        <p:spPr>
          <a:xfrm>
            <a:off x="6061813" y="1681144"/>
            <a:ext cx="153603" cy="28710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8974B-732F-25EB-59D9-54D793F997AC}"/>
              </a:ext>
            </a:extLst>
          </p:cNvPr>
          <p:cNvSpPr/>
          <p:nvPr/>
        </p:nvSpPr>
        <p:spPr>
          <a:xfrm>
            <a:off x="6219777" y="1788290"/>
            <a:ext cx="153603" cy="1799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ED180E-24C3-D2D4-2A1D-7FA7E79D5DDB}"/>
              </a:ext>
            </a:extLst>
          </p:cNvPr>
          <p:cNvSpPr/>
          <p:nvPr/>
        </p:nvSpPr>
        <p:spPr>
          <a:xfrm>
            <a:off x="6535705" y="1884344"/>
            <a:ext cx="153603" cy="8390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AF4C70-702B-9BC1-22A8-0FCBEFF54611}"/>
              </a:ext>
            </a:extLst>
          </p:cNvPr>
          <p:cNvSpPr/>
          <p:nvPr/>
        </p:nvSpPr>
        <p:spPr>
          <a:xfrm>
            <a:off x="6693669" y="1712218"/>
            <a:ext cx="153603" cy="2560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FDC310-655D-EB53-B09A-B49379793F29}"/>
              </a:ext>
            </a:extLst>
          </p:cNvPr>
          <p:cNvSpPr/>
          <p:nvPr/>
        </p:nvSpPr>
        <p:spPr>
          <a:xfrm>
            <a:off x="6851629" y="1598918"/>
            <a:ext cx="153603" cy="369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2E3A30E7-E41B-C20D-5CC9-88FBF147EA18}"/>
              </a:ext>
            </a:extLst>
          </p:cNvPr>
          <p:cNvSpPr/>
          <p:nvPr/>
        </p:nvSpPr>
        <p:spPr>
          <a:xfrm rot="10800000">
            <a:off x="3982257" y="1045563"/>
            <a:ext cx="153603" cy="9144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1F45B4-6E8C-5231-E9A6-5170C744AA88}"/>
              </a:ext>
            </a:extLst>
          </p:cNvPr>
          <p:cNvSpPr txBox="1"/>
          <p:nvPr/>
        </p:nvSpPr>
        <p:spPr>
          <a:xfrm rot="16200000">
            <a:off x="2970603" y="1379652"/>
            <a:ext cx="1744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ATAC-seq signal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D0392EA-752E-1E85-1CA5-EEEA32A3A712}"/>
              </a:ext>
            </a:extLst>
          </p:cNvPr>
          <p:cNvSpPr/>
          <p:nvPr/>
        </p:nvSpPr>
        <p:spPr>
          <a:xfrm rot="16200000">
            <a:off x="5345059" y="2043950"/>
            <a:ext cx="369332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D58A-B7AF-6B40-A770-64A5FB0E5088}"/>
              </a:ext>
            </a:extLst>
          </p:cNvPr>
          <p:cNvSpPr txBox="1"/>
          <p:nvPr/>
        </p:nvSpPr>
        <p:spPr>
          <a:xfrm>
            <a:off x="5741524" y="2173727"/>
            <a:ext cx="8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AD76BB-73B4-F2CE-1541-5CF36E2EAC09}"/>
              </a:ext>
            </a:extLst>
          </p:cNvPr>
          <p:cNvSpPr txBox="1"/>
          <p:nvPr/>
        </p:nvSpPr>
        <p:spPr>
          <a:xfrm>
            <a:off x="283774" y="3574061"/>
            <a:ext cx="68547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ATAC-seq data of GM12878 (human LCL)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</a:rPr>
              <a:t>100,000 genomic sub-regions were randomly sampled from the 1,000 bp region surrounding each of ~80,000 ATAC-seq summits.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</a:rPr>
              <a:t>Each genomic sub-region includes 100 nucleotides.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</a:rPr>
              <a:t>We built models to predict mean ATAC-seq signals of the central 20 bp from DNA sequences.</a:t>
            </a:r>
            <a:endParaRPr lang="en-US" sz="120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403369A6-D441-5A93-D2AF-7E5702516442}"/>
              </a:ext>
            </a:extLst>
          </p:cNvPr>
          <p:cNvSpPr/>
          <p:nvPr/>
        </p:nvSpPr>
        <p:spPr>
          <a:xfrm rot="16200000">
            <a:off x="5493943" y="1523503"/>
            <a:ext cx="155448" cy="286713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9A9AEF-E00E-5499-E05E-F8BDCB9BEE86}"/>
              </a:ext>
            </a:extLst>
          </p:cNvPr>
          <p:cNvSpPr txBox="1"/>
          <p:nvPr/>
        </p:nvSpPr>
        <p:spPr>
          <a:xfrm>
            <a:off x="5141392" y="3020007"/>
            <a:ext cx="8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100 nt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CAD22772-B100-5A92-C670-44279AC6CBF8}"/>
              </a:ext>
            </a:extLst>
          </p:cNvPr>
          <p:cNvSpPr/>
          <p:nvPr/>
        </p:nvSpPr>
        <p:spPr>
          <a:xfrm rot="5400000">
            <a:off x="5444614" y="670886"/>
            <a:ext cx="119927" cy="78982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0236A3-6F94-C864-40CA-72B093C13572}"/>
              </a:ext>
            </a:extLst>
          </p:cNvPr>
          <p:cNvSpPr txBox="1"/>
          <p:nvPr/>
        </p:nvSpPr>
        <p:spPr>
          <a:xfrm>
            <a:off x="5071493" y="815308"/>
            <a:ext cx="8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20 nt</a:t>
            </a:r>
          </a:p>
        </p:txBody>
      </p:sp>
    </p:spTree>
    <p:extLst>
      <p:ext uri="{BB962C8B-B14F-4D97-AF65-F5344CB8AC3E}">
        <p14:creationId xmlns:p14="http://schemas.microsoft.com/office/powerpoint/2010/main" val="401532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6DAC8D3-5D6C-ED08-301B-41AE78C6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3044"/>
              </p:ext>
            </p:extLst>
          </p:nvPr>
        </p:nvGraphicFramePr>
        <p:xfrm>
          <a:off x="928442" y="1166242"/>
          <a:ext cx="5768657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442">
                  <a:extLst>
                    <a:ext uri="{9D8B030D-6E8A-4147-A177-3AD203B41FA5}">
                      <a16:colId xmlns:a16="http://schemas.microsoft.com/office/drawing/2014/main" val="409822886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51836860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368719622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382123629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707002423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17087656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319175163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59143153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99351931"/>
                    </a:ext>
                  </a:extLst>
                </a:gridCol>
              </a:tblGrid>
              <a:tr h="1981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Attention</a:t>
                      </a:r>
                    </a:p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Macaron</a:t>
                      </a:r>
                    </a:p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</a:t>
                      </a:r>
                    </a:p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Expression heads (H)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P=8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99306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85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0.4726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0.4497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0.4570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0.4467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0.4528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66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0.4832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0.4353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0.4739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0.4677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0.4660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0.4626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90644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0.4434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0.4871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0.4823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0.4855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0.4834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0.4783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40788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0.4222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0.4888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0.4767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0.4828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0.4875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0.4848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15167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0.4434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0.4451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0.4660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0.4651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0.4627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0.4574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1252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0.4177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0.4889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0.4802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0.4847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0.4850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73118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0.2346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0.3977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0.4964</a:t>
                      </a:r>
                      <a:endParaRPr lang="en-US" sz="10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0.4868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0.4880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0.4882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2844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0.0155</a:t>
                      </a:r>
                      <a:endParaRPr lang="en-US" sz="1000" b="1" i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0.0335</a:t>
                      </a:r>
                      <a:endParaRPr lang="en-US" sz="1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0.4946</a:t>
                      </a:r>
                      <a:endParaRPr lang="en-US" sz="10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0.4910</a:t>
                      </a:r>
                      <a:endParaRPr lang="en-US" sz="1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0.4915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12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B2CCAD-4509-8A20-A074-88CBFE9FC4C9}"/>
              </a:ext>
            </a:extLst>
          </p:cNvPr>
          <p:cNvSpPr txBox="1"/>
          <p:nvPr/>
        </p:nvSpPr>
        <p:spPr>
          <a:xfrm>
            <a:off x="105295" y="185454"/>
            <a:ext cx="6927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Multiple expression heads with mask filling have better performance on predicting chromatin accessibility from DNA sequences</a:t>
            </a:r>
            <a:endParaRPr 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AAE84-AE36-034B-324D-D63B1ACB562A}"/>
              </a:ext>
            </a:extLst>
          </p:cNvPr>
          <p:cNvSpPr txBox="1"/>
          <p:nvPr/>
        </p:nvSpPr>
        <p:spPr>
          <a:xfrm>
            <a:off x="643120" y="4022660"/>
            <a:ext cx="3342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80k training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20k testing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Adam optimizer with base learning rate of 0.001 and clipping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Linear warmup (one epoch) with cosine decay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A1BED-2B86-E1E0-AEE5-0A36B1008890}"/>
              </a:ext>
            </a:extLst>
          </p:cNvPr>
          <p:cNvSpPr txBox="1"/>
          <p:nvPr/>
        </p:nvSpPr>
        <p:spPr>
          <a:xfrm>
            <a:off x="4177947" y="4022660"/>
            <a:ext cx="3137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Batch size of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Best Pearson’s R in the first 20 epochs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Masking 5% of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K-mer of 5 with stride of 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68CD7-356F-DC43-4341-5F44F81882F1}"/>
              </a:ext>
            </a:extLst>
          </p:cNvPr>
          <p:cNvSpPr txBox="1"/>
          <p:nvPr/>
        </p:nvSpPr>
        <p:spPr>
          <a:xfrm>
            <a:off x="4494909" y="3604642"/>
            <a:ext cx="224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Pearson’s R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4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3CA6554-8274-6CCD-FE29-E27876FD52ED}"/>
              </a:ext>
            </a:extLst>
          </p:cNvPr>
          <p:cNvSpPr/>
          <p:nvPr/>
        </p:nvSpPr>
        <p:spPr>
          <a:xfrm>
            <a:off x="2087962" y="3195163"/>
            <a:ext cx="3139278" cy="1021883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498CDCB-A021-0B6D-C4E3-74F7022F7A14}"/>
              </a:ext>
            </a:extLst>
          </p:cNvPr>
          <p:cNvSpPr/>
          <p:nvPr/>
        </p:nvSpPr>
        <p:spPr>
          <a:xfrm>
            <a:off x="1718699" y="2718565"/>
            <a:ext cx="3877806" cy="30405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Macaron Encoder </a:t>
            </a:r>
          </a:p>
        </p:txBody>
      </p:sp>
      <p:graphicFrame>
        <p:nvGraphicFramePr>
          <p:cNvPr id="88" name="Table 10">
            <a:extLst>
              <a:ext uri="{FF2B5EF4-FFF2-40B4-BE49-F238E27FC236}">
                <a16:creationId xmlns:a16="http://schemas.microsoft.com/office/drawing/2014/main" id="{576887CD-068D-D1D9-6AA4-822D0EF8C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39957"/>
              </p:ext>
            </p:extLst>
          </p:nvPr>
        </p:nvGraphicFramePr>
        <p:xfrm>
          <a:off x="2224035" y="3344919"/>
          <a:ext cx="2867130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1106992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82789115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7983569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6886943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91090172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0462888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333015084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2419982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3490634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9820167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28298855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16921591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8263784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graphicFrame>
        <p:nvGraphicFramePr>
          <p:cNvPr id="89" name="Table 10">
            <a:extLst>
              <a:ext uri="{FF2B5EF4-FFF2-40B4-BE49-F238E27FC236}">
                <a16:creationId xmlns:a16="http://schemas.microsoft.com/office/drawing/2014/main" id="{A6951BFD-4645-79AF-95F7-CF4B344C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69911"/>
              </p:ext>
            </p:extLst>
          </p:nvPr>
        </p:nvGraphicFramePr>
        <p:xfrm>
          <a:off x="2224035" y="3648971"/>
          <a:ext cx="2867130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1106992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82789115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7983569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6886943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91090172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0462888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333015084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2419982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3490634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9820167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28298855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16921591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8263784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94F7663-ADBE-CE56-48E7-2EC84A176F94}"/>
              </a:ext>
            </a:extLst>
          </p:cNvPr>
          <p:cNvSpPr/>
          <p:nvPr/>
        </p:nvSpPr>
        <p:spPr>
          <a:xfrm>
            <a:off x="1718696" y="1865873"/>
            <a:ext cx="3877806" cy="30405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Macaron Encoder 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E97774-9E15-FBC7-B61D-1172756B281A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3657599" y="2169925"/>
            <a:ext cx="0" cy="26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1CCC8F-2F4E-A7EE-45FC-C164FB01EDF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3657602" y="2484480"/>
            <a:ext cx="0" cy="2340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C332EABB-C6F9-5E13-9B73-86C4FC23D8A8}"/>
              </a:ext>
            </a:extLst>
          </p:cNvPr>
          <p:cNvSpPr/>
          <p:nvPr/>
        </p:nvSpPr>
        <p:spPr>
          <a:xfrm>
            <a:off x="1526564" y="2045910"/>
            <a:ext cx="155448" cy="9144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E544A8-B45B-F688-2C3F-856FCD6F0DA0}"/>
              </a:ext>
            </a:extLst>
          </p:cNvPr>
          <p:cNvSpPr txBox="1"/>
          <p:nvPr/>
        </p:nvSpPr>
        <p:spPr>
          <a:xfrm>
            <a:off x="1110029" y="234922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 x</a:t>
            </a:r>
          </a:p>
        </p:txBody>
      </p: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85E76474-AB78-AE54-C721-9EDE2F1E5341}"/>
              </a:ext>
            </a:extLst>
          </p:cNvPr>
          <p:cNvSpPr/>
          <p:nvPr/>
        </p:nvSpPr>
        <p:spPr>
          <a:xfrm rot="16200000">
            <a:off x="4296982" y="4390176"/>
            <a:ext cx="155448" cy="143421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97BD94-6ACC-A48A-B9DB-5A025DA6D3E8}"/>
              </a:ext>
            </a:extLst>
          </p:cNvPr>
          <p:cNvSpPr txBox="1"/>
          <p:nvPr/>
        </p:nvSpPr>
        <p:spPr>
          <a:xfrm>
            <a:off x="3561021" y="5125772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Reverse Complement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0" name="Table 10">
            <a:extLst>
              <a:ext uri="{FF2B5EF4-FFF2-40B4-BE49-F238E27FC236}">
                <a16:creationId xmlns:a16="http://schemas.microsoft.com/office/drawing/2014/main" id="{44532FEA-C50F-48AF-CFC6-6260B3B6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64787"/>
              </p:ext>
            </p:extLst>
          </p:nvPr>
        </p:nvGraphicFramePr>
        <p:xfrm>
          <a:off x="2224035" y="4310845"/>
          <a:ext cx="2867130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1106992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82789115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7983569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6886943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91090172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0462888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333015084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2419982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3490634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9820167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28298855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16921591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8263784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71CBE2C2-8BF5-1A35-04EA-7B9B6746C5ED}"/>
              </a:ext>
            </a:extLst>
          </p:cNvPr>
          <p:cNvSpPr/>
          <p:nvPr/>
        </p:nvSpPr>
        <p:spPr>
          <a:xfrm>
            <a:off x="2224035" y="3926279"/>
            <a:ext cx="2867130" cy="22289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K-mer representations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C882033-11B4-659E-B28C-BE5C1FA14E2A}"/>
              </a:ext>
            </a:extLst>
          </p:cNvPr>
          <p:cNvCxnSpPr>
            <a:cxnSpLocks/>
            <a:stCxn id="110" idx="0"/>
            <a:endCxn id="114" idx="2"/>
          </p:cNvCxnSpPr>
          <p:nvPr/>
        </p:nvCxnSpPr>
        <p:spPr>
          <a:xfrm flipV="1">
            <a:off x="3657600" y="4149172"/>
            <a:ext cx="0" cy="161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0EAFCCD-C66F-4611-AE41-E7E29DE193A3}"/>
              </a:ext>
            </a:extLst>
          </p:cNvPr>
          <p:cNvCxnSpPr>
            <a:cxnSpLocks/>
            <a:stCxn id="112" idx="0"/>
            <a:endCxn id="61" idx="2"/>
          </p:cNvCxnSpPr>
          <p:nvPr/>
        </p:nvCxnSpPr>
        <p:spPr>
          <a:xfrm flipV="1">
            <a:off x="3657601" y="3022617"/>
            <a:ext cx="1" cy="172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Table 10">
            <a:extLst>
              <a:ext uri="{FF2B5EF4-FFF2-40B4-BE49-F238E27FC236}">
                <a16:creationId xmlns:a16="http://schemas.microsoft.com/office/drawing/2014/main" id="{9E5C62E6-8678-3054-E2C2-0A74EB22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44417"/>
              </p:ext>
            </p:extLst>
          </p:nvPr>
        </p:nvGraphicFramePr>
        <p:xfrm>
          <a:off x="2729372" y="1374307"/>
          <a:ext cx="2867130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1106992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82789115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7983569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6886943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91090172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0462888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333015084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2419982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3490634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9820167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28298855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16921591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8263784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F552B98-6394-762D-FB21-0CEA3874BD4A}"/>
              </a:ext>
            </a:extLst>
          </p:cNvPr>
          <p:cNvCxnSpPr>
            <a:cxnSpLocks/>
            <a:endCxn id="179" idx="2"/>
          </p:cNvCxnSpPr>
          <p:nvPr/>
        </p:nvCxnSpPr>
        <p:spPr>
          <a:xfrm flipV="1">
            <a:off x="4162937" y="1630339"/>
            <a:ext cx="0" cy="235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CF353D66-0D52-7215-83A3-6635ABD707D6}"/>
              </a:ext>
            </a:extLst>
          </p:cNvPr>
          <p:cNvCxnSpPr>
            <a:cxnSpLocks/>
            <a:endCxn id="197" idx="2"/>
          </p:cNvCxnSpPr>
          <p:nvPr/>
        </p:nvCxnSpPr>
        <p:spPr>
          <a:xfrm flipV="1">
            <a:off x="2078857" y="1628378"/>
            <a:ext cx="2909" cy="23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Table 10">
            <a:extLst>
              <a:ext uri="{FF2B5EF4-FFF2-40B4-BE49-F238E27FC236}">
                <a16:creationId xmlns:a16="http://schemas.microsoft.com/office/drawing/2014/main" id="{E94C62EC-AC8B-6A95-1E41-BF336AAAB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473818"/>
              </p:ext>
            </p:extLst>
          </p:nvPr>
        </p:nvGraphicFramePr>
        <p:xfrm>
          <a:off x="1683554" y="1372346"/>
          <a:ext cx="796425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sp>
        <p:nvSpPr>
          <p:cNvPr id="209" name="Left Brace 208">
            <a:extLst>
              <a:ext uri="{FF2B5EF4-FFF2-40B4-BE49-F238E27FC236}">
                <a16:creationId xmlns:a16="http://schemas.microsoft.com/office/drawing/2014/main" id="{D4EA4807-89ED-D747-2FAF-EAEC8CD043D2}"/>
              </a:ext>
            </a:extLst>
          </p:cNvPr>
          <p:cNvSpPr/>
          <p:nvPr/>
        </p:nvSpPr>
        <p:spPr>
          <a:xfrm rot="5400000">
            <a:off x="2010817" y="941416"/>
            <a:ext cx="132671" cy="72611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91AAD-77F7-2761-A1E8-3766A58ED10B}"/>
              </a:ext>
            </a:extLst>
          </p:cNvPr>
          <p:cNvSpPr txBox="1"/>
          <p:nvPr/>
        </p:nvSpPr>
        <p:spPr>
          <a:xfrm>
            <a:off x="167995" y="15710"/>
            <a:ext cx="6979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Proformer: A hybrid Macaron transformer model predicts expression values from promoter sequences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E2147-A292-AB60-3E0A-C1D33B33947E}"/>
              </a:ext>
            </a:extLst>
          </p:cNvPr>
          <p:cNvSpPr txBox="1"/>
          <p:nvPr/>
        </p:nvSpPr>
        <p:spPr>
          <a:xfrm>
            <a:off x="1453560" y="3333763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Strands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513967-EFB7-1A96-4420-3D0159A083DF}"/>
              </a:ext>
            </a:extLst>
          </p:cNvPr>
          <p:cNvSpPr txBox="1"/>
          <p:nvPr/>
        </p:nvSpPr>
        <p:spPr>
          <a:xfrm>
            <a:off x="1353219" y="364339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779A78-9B52-BAE5-6AB9-EE73C93CA867}"/>
              </a:ext>
            </a:extLst>
          </p:cNvPr>
          <p:cNvSpPr txBox="1"/>
          <p:nvPr/>
        </p:nvSpPr>
        <p:spPr>
          <a:xfrm>
            <a:off x="735919" y="1284918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</a:p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heads (H)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2" name="Table 10">
            <a:extLst>
              <a:ext uri="{FF2B5EF4-FFF2-40B4-BE49-F238E27FC236}">
                <a16:creationId xmlns:a16="http://schemas.microsoft.com/office/drawing/2014/main" id="{828629AA-4BBC-69B4-CC15-5C2998D36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13581"/>
              </p:ext>
            </p:extLst>
          </p:nvPr>
        </p:nvGraphicFramePr>
        <p:xfrm>
          <a:off x="2224035" y="4763172"/>
          <a:ext cx="2867130" cy="25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5">
                  <a:extLst>
                    <a:ext uri="{9D8B030D-6E8A-4147-A177-3AD203B41FA5}">
                      <a16:colId xmlns:a16="http://schemas.microsoft.com/office/drawing/2014/main" val="3260364617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7707358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3527027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28441092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793788765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1106992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182789115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7983569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6886943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910901723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90462888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333015084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424199826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534906342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59820167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2282988558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169215911"/>
                    </a:ext>
                  </a:extLst>
                </a:gridCol>
                <a:gridCol w="159285">
                  <a:extLst>
                    <a:ext uri="{9D8B030D-6E8A-4147-A177-3AD203B41FA5}">
                      <a16:colId xmlns:a16="http://schemas.microsoft.com/office/drawing/2014/main" val="38263784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18288" marR="18288" marT="18288" marB="1828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72571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78BAA6-EB2D-157F-9839-1F5D427C9978}"/>
              </a:ext>
            </a:extLst>
          </p:cNvPr>
          <p:cNvCxnSpPr>
            <a:cxnSpLocks/>
            <a:stCxn id="52" idx="0"/>
            <a:endCxn id="110" idx="2"/>
          </p:cNvCxnSpPr>
          <p:nvPr/>
        </p:nvCxnSpPr>
        <p:spPr>
          <a:xfrm flipV="1">
            <a:off x="3657600" y="4566877"/>
            <a:ext cx="0" cy="196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786DB8D-FFB4-3648-C202-46539617CF7F}"/>
              </a:ext>
            </a:extLst>
          </p:cNvPr>
          <p:cNvSpPr txBox="1"/>
          <p:nvPr/>
        </p:nvSpPr>
        <p:spPr>
          <a:xfrm>
            <a:off x="2908677" y="45257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Masking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23B205-1C49-35C8-0CCF-52BBC6707440}"/>
                  </a:ext>
                </a:extLst>
              </p:cNvPr>
              <p:cNvSpPr txBox="1"/>
              <p:nvPr/>
            </p:nvSpPr>
            <p:spPr>
              <a:xfrm>
                <a:off x="649880" y="790490"/>
                <a:ext cx="2034641" cy="460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expr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1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1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sup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23B205-1C49-35C8-0CCF-52BBC670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80" y="790490"/>
                <a:ext cx="2034641" cy="460895"/>
              </a:xfrm>
              <a:prstGeom prst="rect">
                <a:avLst/>
              </a:prstGeom>
              <a:blipFill>
                <a:blip r:embed="rId3"/>
                <a:stretch>
                  <a:fillRect t="-124000" r="-13814" b="-18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7B9733-4625-1D47-28DE-824C1D3E930E}"/>
                  </a:ext>
                </a:extLst>
              </p:cNvPr>
              <p:cNvSpPr txBox="1"/>
              <p:nvPr/>
            </p:nvSpPr>
            <p:spPr>
              <a:xfrm>
                <a:off x="2715064" y="808731"/>
                <a:ext cx="2283965" cy="42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fillmask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7B9733-4625-1D47-28DE-824C1D3E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64" y="808731"/>
                <a:ext cx="2283965" cy="424412"/>
              </a:xfrm>
              <a:prstGeom prst="rect">
                <a:avLst/>
              </a:prstGeom>
              <a:blipFill>
                <a:blip r:embed="rId4"/>
                <a:stretch>
                  <a:fillRect t="-144928" r="-12533" b="-20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1FFD747-8307-BFD0-51EE-EF69D7CC9AB0}"/>
                  </a:ext>
                </a:extLst>
              </p:cNvPr>
              <p:cNvSpPr txBox="1"/>
              <p:nvPr/>
            </p:nvSpPr>
            <p:spPr>
              <a:xfrm>
                <a:off x="4947483" y="882630"/>
                <a:ext cx="1646851" cy="2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expr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fillmask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1FFD747-8307-BFD0-51EE-EF69D7CC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83" y="882630"/>
                <a:ext cx="1646851" cy="2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66D6397D-F38C-93C0-57AA-3C43023CB8CB}"/>
              </a:ext>
            </a:extLst>
          </p:cNvPr>
          <p:cNvSpPr txBox="1"/>
          <p:nvPr/>
        </p:nvSpPr>
        <p:spPr>
          <a:xfrm>
            <a:off x="2519764" y="595613"/>
            <a:ext cx="22278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Mask filling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BBB840-874F-5A2B-F9C4-768D7BBE0031}"/>
              </a:ext>
            </a:extLst>
          </p:cNvPr>
          <p:cNvSpPr txBox="1"/>
          <p:nvPr/>
        </p:nvSpPr>
        <p:spPr>
          <a:xfrm>
            <a:off x="459713" y="595613"/>
            <a:ext cx="22278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Expression loss </a:t>
            </a:r>
          </a:p>
        </p:txBody>
      </p:sp>
    </p:spTree>
    <p:extLst>
      <p:ext uri="{BB962C8B-B14F-4D97-AF65-F5344CB8AC3E}">
        <p14:creationId xmlns:p14="http://schemas.microsoft.com/office/powerpoint/2010/main" val="100021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C56146-5A22-27C6-F213-9FF978E0BCEE}"/>
              </a:ext>
            </a:extLst>
          </p:cNvPr>
          <p:cNvSpPr txBox="1"/>
          <p:nvPr/>
        </p:nvSpPr>
        <p:spPr>
          <a:xfrm>
            <a:off x="4542306" y="2826444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ECE8F-4E85-2CC4-AF59-EDC7F92D7D74}"/>
              </a:ext>
            </a:extLst>
          </p:cNvPr>
          <p:cNvSpPr txBox="1"/>
          <p:nvPr/>
        </p:nvSpPr>
        <p:spPr>
          <a:xfrm rot="16200000">
            <a:off x="2897678" y="1905686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Pearson’s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55DA4-70EC-B644-FD77-48D3AE8F9F9E}"/>
              </a:ext>
            </a:extLst>
          </p:cNvPr>
          <p:cNvSpPr txBox="1"/>
          <p:nvPr/>
        </p:nvSpPr>
        <p:spPr>
          <a:xfrm>
            <a:off x="1215001" y="630120"/>
            <a:ext cx="478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10%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0D842-F034-1D7F-4BD4-C2DA6D3BDEAD}"/>
              </a:ext>
            </a:extLst>
          </p:cNvPr>
          <p:cNvSpPr txBox="1"/>
          <p:nvPr/>
        </p:nvSpPr>
        <p:spPr>
          <a:xfrm rot="16200000">
            <a:off x="-219246" y="1905686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Pearson’s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9336A-FFAD-3A4E-7454-C3787DE7F528}"/>
              </a:ext>
            </a:extLst>
          </p:cNvPr>
          <p:cNvSpPr txBox="1"/>
          <p:nvPr/>
        </p:nvSpPr>
        <p:spPr>
          <a:xfrm>
            <a:off x="1292343" y="2826444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9762C-4442-B23E-BD5D-9193B6154E0C}"/>
              </a:ext>
            </a:extLst>
          </p:cNvPr>
          <p:cNvSpPr txBox="1"/>
          <p:nvPr/>
        </p:nvSpPr>
        <p:spPr>
          <a:xfrm>
            <a:off x="1266114" y="907121"/>
            <a:ext cx="1834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9A048-7D85-83F9-8319-A1CB2C027C1D}"/>
              </a:ext>
            </a:extLst>
          </p:cNvPr>
          <p:cNvSpPr txBox="1"/>
          <p:nvPr/>
        </p:nvSpPr>
        <p:spPr>
          <a:xfrm>
            <a:off x="4516077" y="907120"/>
            <a:ext cx="1834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A79E03-F256-2954-FC3E-7D8F8262DA23}"/>
              </a:ext>
            </a:extLst>
          </p:cNvPr>
          <p:cNvCxnSpPr>
            <a:cxnSpLocks/>
          </p:cNvCxnSpPr>
          <p:nvPr/>
        </p:nvCxnSpPr>
        <p:spPr>
          <a:xfrm>
            <a:off x="1116882" y="907120"/>
            <a:ext cx="50818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E3C4A66-EA8B-1EAF-DACA-CAACE3E4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95" y="3538889"/>
            <a:ext cx="2743200" cy="17997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95A7D1-88EB-3AA5-FD1E-C6741656F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878" y="3538889"/>
            <a:ext cx="2743200" cy="1771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FD1F22-4663-98A6-2E3C-9C48EAB73D63}"/>
              </a:ext>
            </a:extLst>
          </p:cNvPr>
          <p:cNvSpPr txBox="1"/>
          <p:nvPr/>
        </p:nvSpPr>
        <p:spPr>
          <a:xfrm>
            <a:off x="4542306" y="5240179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682372-A899-A01C-A9F5-F68F748D5708}"/>
              </a:ext>
            </a:extLst>
          </p:cNvPr>
          <p:cNvSpPr txBox="1"/>
          <p:nvPr/>
        </p:nvSpPr>
        <p:spPr>
          <a:xfrm rot="16200000">
            <a:off x="2897678" y="4319421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Pearson’s 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54CE1-864F-C933-ECE9-4BD5791A047F}"/>
              </a:ext>
            </a:extLst>
          </p:cNvPr>
          <p:cNvSpPr txBox="1"/>
          <p:nvPr/>
        </p:nvSpPr>
        <p:spPr>
          <a:xfrm rot="16200000">
            <a:off x="-219246" y="4319421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Pearson’s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F3906-76A3-7DF0-7C94-9A06634A19C6}"/>
              </a:ext>
            </a:extLst>
          </p:cNvPr>
          <p:cNvSpPr txBox="1"/>
          <p:nvPr/>
        </p:nvSpPr>
        <p:spPr>
          <a:xfrm>
            <a:off x="1292343" y="5240179"/>
            <a:ext cx="178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E9D6D8-B522-549A-FA39-557A97E57663}"/>
              </a:ext>
            </a:extLst>
          </p:cNvPr>
          <p:cNvSpPr txBox="1"/>
          <p:nvPr/>
        </p:nvSpPr>
        <p:spPr>
          <a:xfrm>
            <a:off x="1215001" y="3074266"/>
            <a:ext cx="478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full data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18030D-FE10-7167-042E-F3718701A676}"/>
              </a:ext>
            </a:extLst>
          </p:cNvPr>
          <p:cNvSpPr txBox="1"/>
          <p:nvPr/>
        </p:nvSpPr>
        <p:spPr>
          <a:xfrm>
            <a:off x="1266114" y="3351267"/>
            <a:ext cx="1834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CCE02-265F-4535-3159-39029A8F8938}"/>
              </a:ext>
            </a:extLst>
          </p:cNvPr>
          <p:cNvSpPr txBox="1"/>
          <p:nvPr/>
        </p:nvSpPr>
        <p:spPr>
          <a:xfrm>
            <a:off x="4516077" y="3351266"/>
            <a:ext cx="1834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65B922-FFA3-5D06-2D0C-CE1C4A95CD19}"/>
              </a:ext>
            </a:extLst>
          </p:cNvPr>
          <p:cNvCxnSpPr>
            <a:cxnSpLocks/>
          </p:cNvCxnSpPr>
          <p:nvPr/>
        </p:nvCxnSpPr>
        <p:spPr>
          <a:xfrm>
            <a:off x="1116882" y="3351266"/>
            <a:ext cx="50818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25FC53-CB57-4175-B8BC-75F2A0724536}"/>
              </a:ext>
            </a:extLst>
          </p:cNvPr>
          <p:cNvCxnSpPr>
            <a:cxnSpLocks/>
          </p:cNvCxnSpPr>
          <p:nvPr/>
        </p:nvCxnSpPr>
        <p:spPr>
          <a:xfrm>
            <a:off x="5164975" y="3591945"/>
            <a:ext cx="0" cy="1538368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6D0796C-CFA7-5ED1-12BE-9F71019F9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95" y="1094741"/>
            <a:ext cx="2743200" cy="1828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EA7DAB3-1603-09B7-83BE-9E9B969BD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1878" y="1094741"/>
            <a:ext cx="2743200" cy="18288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0A2B532-D70B-256C-9347-D48E21BD5817}"/>
              </a:ext>
            </a:extLst>
          </p:cNvPr>
          <p:cNvSpPr txBox="1"/>
          <p:nvPr/>
        </p:nvSpPr>
        <p:spPr>
          <a:xfrm>
            <a:off x="410214" y="-18879"/>
            <a:ext cx="649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 expression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heads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 with mask filling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 better performance on larger models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1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1E203-86F3-D0EE-2D82-D0D27A8D6FB7}"/>
              </a:ext>
            </a:extLst>
          </p:cNvPr>
          <p:cNvSpPr txBox="1"/>
          <p:nvPr/>
        </p:nvSpPr>
        <p:spPr>
          <a:xfrm>
            <a:off x="800100" y="167011"/>
            <a:ext cx="598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Multiple expression heads with mask filling are critical for improving the prediction performance on hold-out validation data</a:t>
            </a:r>
            <a:endParaRPr 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1AC67CD-EBF1-6A3E-A38F-C06DDFD6A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90864"/>
              </p:ext>
            </p:extLst>
          </p:nvPr>
        </p:nvGraphicFramePr>
        <p:xfrm>
          <a:off x="731520" y="1188464"/>
          <a:ext cx="5852159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021">
                  <a:extLst>
                    <a:ext uri="{9D8B030D-6E8A-4147-A177-3AD203B41FA5}">
                      <a16:colId xmlns:a16="http://schemas.microsoft.com/office/drawing/2014/main" val="4098228863"/>
                    </a:ext>
                  </a:extLst>
                </a:gridCol>
                <a:gridCol w="652714">
                  <a:extLst>
                    <a:ext uri="{9D8B030D-6E8A-4147-A177-3AD203B41FA5}">
                      <a16:colId xmlns:a16="http://schemas.microsoft.com/office/drawing/2014/main" val="707002423"/>
                    </a:ext>
                  </a:extLst>
                </a:gridCol>
                <a:gridCol w="771328">
                  <a:extLst>
                    <a:ext uri="{9D8B030D-6E8A-4147-A177-3AD203B41FA5}">
                      <a16:colId xmlns:a16="http://schemas.microsoft.com/office/drawing/2014/main" val="1170876568"/>
                    </a:ext>
                  </a:extLst>
                </a:gridCol>
                <a:gridCol w="970319">
                  <a:extLst>
                    <a:ext uri="{9D8B030D-6E8A-4147-A177-3AD203B41FA5}">
                      <a16:colId xmlns:a16="http://schemas.microsoft.com/office/drawing/2014/main" val="1415405235"/>
                    </a:ext>
                  </a:extLst>
                </a:gridCol>
                <a:gridCol w="1072389">
                  <a:extLst>
                    <a:ext uri="{9D8B030D-6E8A-4147-A177-3AD203B41FA5}">
                      <a16:colId xmlns:a16="http://schemas.microsoft.com/office/drawing/2014/main" val="886642171"/>
                    </a:ext>
                  </a:extLst>
                </a:gridCol>
                <a:gridCol w="826149">
                  <a:extLst>
                    <a:ext uri="{9D8B030D-6E8A-4147-A177-3AD203B41FA5}">
                      <a16:colId xmlns:a16="http://schemas.microsoft.com/office/drawing/2014/main" val="1319175163"/>
                    </a:ext>
                  </a:extLst>
                </a:gridCol>
                <a:gridCol w="847239">
                  <a:extLst>
                    <a:ext uri="{9D8B030D-6E8A-4147-A177-3AD203B41FA5}">
                      <a16:colId xmlns:a16="http://schemas.microsoft.com/office/drawing/2014/main" val="25956176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average pooling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Mask filling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Expr. heads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 </a:t>
                      </a:r>
                      <a:r>
                        <a:rPr lang="en-US" sz="1000" b="1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PearsonR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 Spearman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PearsonR</a:t>
                      </a:r>
                      <a:endParaRPr lang="en-US" sz="1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Spearman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9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0.766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0.819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0.918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0.961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4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0.765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0.817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0.921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0.964</a:t>
                      </a:r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01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97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5756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E29DFD-C5C3-96CE-99AD-4C53CB8D14DA}"/>
              </a:ext>
            </a:extLst>
          </p:cNvPr>
          <p:cNvSpPr txBox="1"/>
          <p:nvPr/>
        </p:nvSpPr>
        <p:spPr>
          <a:xfrm>
            <a:off x="600416" y="880687"/>
            <a:ext cx="178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Ablation analysis</a:t>
            </a:r>
            <a:endParaRPr 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7B864-11F3-3464-32BE-8EB8C9734ACF}"/>
              </a:ext>
            </a:extLst>
          </p:cNvPr>
          <p:cNvSpPr txBox="1"/>
          <p:nvPr/>
        </p:nvSpPr>
        <p:spPr>
          <a:xfrm>
            <a:off x="639209" y="3316315"/>
            <a:ext cx="212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 with GLU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9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963</Words>
  <Application>Microsoft Macintosh PowerPoint</Application>
  <PresentationFormat>Custom</PresentationFormat>
  <Paragraphs>553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Wuming Gong</dc:creator>
  <cp:lastModifiedBy>Wuming Gong</cp:lastModifiedBy>
  <cp:revision>1</cp:revision>
  <dcterms:created xsi:type="dcterms:W3CDTF">2021-04-07T19:57:16Z</dcterms:created>
  <dcterms:modified xsi:type="dcterms:W3CDTF">2022-11-09T15:37:56Z</dcterms:modified>
</cp:coreProperties>
</file>