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9" r:id="rId13"/>
    <p:sldId id="268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40" d="100"/>
          <a:sy n="40" d="100"/>
        </p:scale>
        <p:origin x="57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4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02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3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89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42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89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3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5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7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F9B07-02CE-4B07-BCEA-EF472C78E488}" type="datetimeFigureOut">
              <a:rPr lang="ko-KR" altLang="en-US" smtClean="0"/>
              <a:t>2022-02-04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69F70-15D4-4936-96F5-0E7FD3F433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624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F1B94-C0A4-43CF-8A5F-5337A8A7D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미안하다 </a:t>
            </a:r>
            <a:r>
              <a:rPr lang="ko-KR" altLang="en-US" dirty="0" err="1"/>
              <a:t>시간복잡도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 err="1"/>
              <a:t>보여줄라고</a:t>
            </a:r>
            <a:r>
              <a:rPr lang="ko-KR" altLang="en-US" dirty="0"/>
              <a:t> 어그로 끌었다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584576-75D3-4FAA-A22F-0DEF4FF18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시간복잡도에</a:t>
            </a:r>
            <a:r>
              <a:rPr lang="ko-KR" altLang="en-US" dirty="0"/>
              <a:t> 대한 설명을 다시</a:t>
            </a:r>
            <a:r>
              <a:rPr lang="en-US" altLang="ko-KR" dirty="0"/>
              <a:t>.. </a:t>
            </a:r>
            <a:r>
              <a:rPr lang="ko-KR" altLang="en-US" dirty="0"/>
              <a:t>해보겠다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69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5A890-DA0C-44E0-B345-7C62E58DD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은 그럼 </a:t>
            </a:r>
            <a:r>
              <a:rPr lang="ko-KR" altLang="en-US" dirty="0" err="1"/>
              <a:t>도데체</a:t>
            </a:r>
            <a:r>
              <a:rPr lang="ko-KR" altLang="en-US" dirty="0"/>
              <a:t> </a:t>
            </a:r>
            <a:r>
              <a:rPr lang="ko-KR" altLang="en-US" dirty="0" err="1"/>
              <a:t>어떤상황인가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AC8F0-6212-4A17-96FE-24D56E798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대충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의 차수가 크면 큰놈이 더 지배한다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그렇다면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N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은 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도데체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뭐고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.. </a:t>
            </a:r>
            <a:r>
              <a:rPr lang="ko-KR" altLang="en-US" dirty="0">
                <a:solidFill>
                  <a:srgbClr val="D4D4D4"/>
                </a:solidFill>
                <a:latin typeface="Consolas" panose="020B0609020204030204" pitchFamily="49" charset="0"/>
              </a:rPr>
              <a:t>코드에서는 어떻게 </a:t>
            </a:r>
            <a:r>
              <a:rPr lang="ko-KR" alt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보이는건가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자료의 크기가 크면 클수록 더 많이 실행되는 상황은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머리속에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떠오르는그게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바로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정답일것이다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바로 반복문이다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반복문이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시간복잡도를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지배한다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알고리즘에서는 전체 대소를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지배하는것이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방금 반복문이라고 했다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637F9-AE1D-4EAF-8DD2-0A5B8E585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947" y="2766218"/>
            <a:ext cx="4612105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ㅇㅋㅇㅋ</a:t>
            </a:r>
            <a:r>
              <a:rPr lang="ko-KR" altLang="en-US" dirty="0"/>
              <a:t> 그럼 코드에 한번 대입해보자</a:t>
            </a:r>
          </a:p>
        </p:txBody>
      </p:sp>
    </p:spTree>
    <p:extLst>
      <p:ext uri="{BB962C8B-B14F-4D97-AF65-F5344CB8AC3E}">
        <p14:creationId xmlns:p14="http://schemas.microsoft.com/office/powerpoint/2010/main" val="334483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1A820-4704-4104-BEF4-9C546DD4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/>
              <a:t>1. </a:t>
            </a:r>
            <a:r>
              <a:rPr lang="ko-KR" altLang="en-US" sz="4000"/>
              <a:t>한번 연산 </a:t>
            </a:r>
            <a:r>
              <a:rPr lang="en-US" altLang="ko-KR" sz="4000"/>
              <a:t>== </a:t>
            </a:r>
            <a:r>
              <a:rPr lang="ko-KR" altLang="en-US" sz="4000"/>
              <a:t>코드 한줄 실행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26DD3-1BE9-4868-9557-DA47B18A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0">
                <a:effectLst/>
                <a:latin typeface="Consolas" panose="020B0609020204030204" pitchFamily="49" charset="0"/>
              </a:rPr>
              <a:t>1.</a:t>
            </a:r>
            <a:r>
              <a:rPr lang="ko-KR" altLang="en-US" sz="2000" b="0">
                <a:effectLst/>
                <a:latin typeface="Consolas" panose="020B0609020204030204" pitchFamily="49" charset="0"/>
              </a:rPr>
              <a:t> 변수 선언</a:t>
            </a:r>
          </a:p>
          <a:p>
            <a:pPr marL="0" indent="0">
              <a:buNone/>
            </a:pPr>
            <a:r>
              <a:rPr lang="en-US" altLang="ko-KR" sz="2000" b="0">
                <a:effectLst/>
                <a:latin typeface="Consolas" panose="020B0609020204030204" pitchFamily="49" charset="0"/>
              </a:rPr>
              <a:t>2.</a:t>
            </a:r>
            <a:r>
              <a:rPr lang="ko-KR" altLang="en-US" sz="2000" b="0">
                <a:effectLst/>
                <a:latin typeface="Consolas" panose="020B0609020204030204" pitchFamily="49" charset="0"/>
              </a:rPr>
              <a:t> 사칙연산 뭉텡이</a:t>
            </a:r>
          </a:p>
          <a:p>
            <a:pPr marL="0" indent="0">
              <a:buNone/>
            </a:pPr>
            <a:r>
              <a:rPr lang="en-US" altLang="ko-KR" sz="2000" b="0">
                <a:effectLst/>
                <a:latin typeface="Consolas" panose="020B0609020204030204" pitchFamily="49" charset="0"/>
              </a:rPr>
              <a:t>3.</a:t>
            </a:r>
            <a:r>
              <a:rPr lang="ko-KR" altLang="en-US" sz="2000" b="0">
                <a:effectLst/>
                <a:latin typeface="Consolas" panose="020B0609020204030204" pitchFamily="49" charset="0"/>
              </a:rPr>
              <a:t> 인풋 아웃풋</a:t>
            </a:r>
          </a:p>
          <a:p>
            <a:pPr marL="0" indent="0">
              <a:buNone/>
            </a:pPr>
            <a:r>
              <a:rPr lang="en-US" altLang="ko-KR" sz="2000" b="0">
                <a:effectLst/>
                <a:latin typeface="Consolas" panose="020B0609020204030204" pitchFamily="49" charset="0"/>
              </a:rPr>
              <a:t>4.</a:t>
            </a:r>
            <a:r>
              <a:rPr lang="ko-KR" altLang="en-US" sz="2000" b="0">
                <a:effectLst/>
                <a:latin typeface="Consolas" panose="020B0609020204030204" pitchFamily="49" charset="0"/>
              </a:rPr>
              <a:t> 대소비교</a:t>
            </a:r>
          </a:p>
          <a:p>
            <a:endParaRPr lang="ko-KR" altLang="en-US" sz="2000"/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E46EE9-FCDF-4461-9DF4-EC76B5397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" r="7260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E131BAA-D4D1-4E9A-BE04-D6C9CE974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500" y="1904282"/>
            <a:ext cx="6155141" cy="34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C1A820-4704-4104-BEF4-9C546DD4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/>
              <a:t>2. N</a:t>
            </a:r>
            <a:r>
              <a:rPr lang="ko-KR" altLang="en-US" sz="4000"/>
              <a:t>번 연산 </a:t>
            </a:r>
            <a:r>
              <a:rPr lang="en-US" altLang="ko-KR" sz="4000"/>
              <a:t>== C*N </a:t>
            </a:r>
            <a:r>
              <a:rPr lang="ko-KR" altLang="en-US" sz="4000"/>
              <a:t>줄 코드</a:t>
            </a:r>
            <a:r>
              <a:rPr lang="en-US" altLang="ko-KR" sz="4000"/>
              <a:t> 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26DD3-1BE9-4868-9557-DA47B18A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ko-KR" altLang="en-US" sz="2000"/>
              <a:t>반복문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E46EE9-FCDF-4461-9DF4-EC76B53971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8" r="7260" b="-1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38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1A820-4704-4104-BEF4-9C546DD4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3. </a:t>
            </a:r>
            <a:r>
              <a:rPr lang="en-US" altLang="ko-KR" sz="4000" dirty="0" err="1"/>
              <a:t>logN</a:t>
            </a:r>
            <a:r>
              <a:rPr lang="ko-KR" altLang="en-US" sz="4000" dirty="0"/>
              <a:t>은 </a:t>
            </a:r>
            <a:r>
              <a:rPr lang="ko-KR" altLang="en-US" sz="4000" dirty="0" err="1"/>
              <a:t>뭐임</a:t>
            </a:r>
            <a:r>
              <a:rPr lang="en-US" altLang="ko-KR" sz="4000" dirty="0"/>
              <a:t>?? 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26DD3-1BE9-4868-9557-DA47B18A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ko-KR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이진탐색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반띵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64C49-BF64-4C01-9E4D-12094F28518D}"/>
              </a:ext>
            </a:extLst>
          </p:cNvPr>
          <p:cNvSpPr txBox="1"/>
          <p:nvPr/>
        </p:nvSpPr>
        <p:spPr>
          <a:xfrm>
            <a:off x="1526005" y="2546196"/>
            <a:ext cx="91399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1~100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중 하나의 숫자를 플레이어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 고른다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 (30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을 골랐다고 가정한다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.)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50(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가운데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숫자를 제시하면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보다 작으므로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을 외친다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1~50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중의 하나의 숫자이므로 또다시 경우의 수를 절반으로 줄이기 위해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를 제시한다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보다 크므로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을 외친다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경우의 수를 계속 절반으로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줄여나가며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정답을 찾는다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3224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C1A820-4704-4104-BEF4-9C546DD4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4. Nⁿ </a:t>
            </a:r>
            <a:r>
              <a:rPr lang="ko-KR" altLang="en-US" sz="4000" dirty="0"/>
              <a:t>이 괴물은 </a:t>
            </a:r>
            <a:r>
              <a:rPr lang="ko-KR" altLang="en-US" sz="4000" dirty="0" err="1"/>
              <a:t>도데체</a:t>
            </a:r>
            <a:r>
              <a:rPr lang="ko-KR" altLang="en-US" sz="4000" dirty="0"/>
              <a:t> </a:t>
            </a:r>
            <a:r>
              <a:rPr lang="ko-KR" altLang="en-US" sz="4000" dirty="0" err="1"/>
              <a:t>뭔가요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826DD3-1BE9-4868-9557-DA47B18A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다중 </a:t>
            </a:r>
            <a:r>
              <a:rPr lang="ko-KR" altLang="en-US" sz="2000"/>
              <a:t>반복문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842E0-8DA4-40A3-8EA9-FB7183D506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7134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29585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51F83-5C41-40C6-ABF6-1031138B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</a:t>
            </a:r>
            <a:r>
              <a:rPr lang="en-US" altLang="ko-KR" dirty="0"/>
              <a:t>.. </a:t>
            </a:r>
            <a:r>
              <a:rPr lang="ko-KR" altLang="en-US" dirty="0" err="1"/>
              <a:t>저기요</a:t>
            </a:r>
            <a:r>
              <a:rPr lang="ko-KR" altLang="en-US" dirty="0"/>
              <a:t> 혹시 계속 이렇게 써야하나요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49C8B-06D7-4C37-94B9-64FE41229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T1(n) = n² + 3 ? </a:t>
            </a:r>
          </a:p>
          <a:p>
            <a:r>
              <a:rPr lang="en-US" altLang="ko-KR" dirty="0"/>
              <a:t>T2(n) = </a:t>
            </a:r>
            <a:r>
              <a:rPr lang="en-US" altLang="ko-KR" dirty="0" err="1"/>
              <a:t>nlog</a:t>
            </a:r>
            <a:r>
              <a:rPr lang="ko-KR" altLang="en-US" dirty="0"/>
              <a:t>₂</a:t>
            </a:r>
            <a:r>
              <a:rPr lang="en-US" altLang="ko-KR" dirty="0"/>
              <a:t>n + N  + 4 ?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다항식으로만 표기해서 생기는 단점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정확하지만 좀 읽기 짜증난다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보자하니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약간 복잡해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어차피 일정 크기 이상으로 들어오면 거기서 거기다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..</a:t>
            </a: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다항식에서 가장 큰 영향을 주는 부분만 잘라서 사용하기로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점근적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표기법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(Asymptotic notation)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이라 부른다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3n+1 -&gt; n</a:t>
            </a: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10n -&gt; n</a:t>
            </a:r>
          </a:p>
          <a:p>
            <a:pPr lvl="1"/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4n² + 10n -&gt; n²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631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B3C0-F48A-47D7-AEE5-BB31DEAC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점근적</a:t>
            </a:r>
            <a:r>
              <a:rPr lang="ko-KR" altLang="en-US" dirty="0"/>
              <a:t> 표기법의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2B0F4-A38A-410F-BCE9-11FFDEE5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최상의 경우 </a:t>
            </a:r>
            <a:r>
              <a:rPr lang="en-US" altLang="ko-KR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: </a:t>
            </a:r>
            <a:r>
              <a:rPr lang="ko-KR" altLang="en-US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오메가 표기법 </a:t>
            </a:r>
            <a:r>
              <a:rPr lang="en-US" altLang="ko-KR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(Big-Ω Notation)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평균의 경우 </a:t>
            </a:r>
            <a:r>
              <a:rPr lang="en-US" altLang="ko-KR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: </a:t>
            </a:r>
            <a:r>
              <a:rPr lang="ko-KR" altLang="en-US" b="0" i="0" dirty="0" err="1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세타</a:t>
            </a:r>
            <a:r>
              <a:rPr lang="ko-KR" altLang="en-US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 표기법 </a:t>
            </a:r>
            <a:r>
              <a:rPr lang="en-US" altLang="ko-KR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(Big-θ Notation)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최악의 경우 </a:t>
            </a:r>
            <a:r>
              <a:rPr lang="en-US" altLang="ko-KR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: </a:t>
            </a:r>
            <a:r>
              <a:rPr lang="ko-KR" altLang="en-US" b="0" i="0" dirty="0" err="1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빅오</a:t>
            </a:r>
            <a:r>
              <a:rPr lang="ko-KR" altLang="en-US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 표기법 </a:t>
            </a:r>
            <a:r>
              <a:rPr lang="en-US" altLang="ko-KR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(Big-O Notation)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76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B3613-8F12-4298-ABF8-DDBFDF41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최악</a:t>
            </a:r>
            <a:r>
              <a:rPr lang="ko-KR" altLang="en-US" b="0" i="0" dirty="0">
                <a:solidFill>
                  <a:srgbClr val="E0DEDA"/>
                </a:solidFill>
                <a:effectLst/>
                <a:latin typeface="Noto Sans" panose="020B0502040204020203" pitchFamily="34" charset="0"/>
              </a:rPr>
              <a:t>의 경우 </a:t>
            </a:r>
            <a:r>
              <a:rPr lang="en-US" altLang="ko-KR" dirty="0"/>
              <a:t>Big-O</a:t>
            </a:r>
            <a:r>
              <a:rPr lang="ko-KR" altLang="en-US" dirty="0"/>
              <a:t>의 표기 </a:t>
            </a:r>
            <a:r>
              <a:rPr lang="en-US" altLang="ko-KR" dirty="0"/>
              <a:t>&amp; </a:t>
            </a:r>
            <a:r>
              <a:rPr lang="ko-KR" altLang="en-US" dirty="0"/>
              <a:t> 시간 복잡도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0E3668-3B61-4CD2-84AD-1562D1C49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675" y="2086797"/>
            <a:ext cx="7782650" cy="42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5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attachment/danga...">
            <a:extLst>
              <a:ext uri="{FF2B5EF4-FFF2-40B4-BE49-F238E27FC236}">
                <a16:creationId xmlns:a16="http://schemas.microsoft.com/office/drawing/2014/main" id="{1AEB4ACF-7758-4FF2-B1A7-484CB9EEA5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402D24A-376E-4BFE-A07D-B2C7E007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최악</a:t>
            </a:r>
            <a:r>
              <a:rPr lang="en-US" altLang="ko-KR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???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ADA1D3E4-E809-4537-82B4-7A03DF6201BA}"/>
              </a:ext>
            </a:extLst>
          </p:cNvPr>
          <p:cNvSpPr/>
          <p:nvPr/>
        </p:nvSpPr>
        <p:spPr>
          <a:xfrm>
            <a:off x="7928811" y="795924"/>
            <a:ext cx="2646947" cy="25194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4366747-6F99-476F-A900-2F3A9B7104D1}"/>
              </a:ext>
            </a:extLst>
          </p:cNvPr>
          <p:cNvSpPr/>
          <p:nvPr/>
        </p:nvSpPr>
        <p:spPr>
          <a:xfrm>
            <a:off x="3861135" y="2095219"/>
            <a:ext cx="975560" cy="8765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1EB8913-2516-48A5-B497-FA12BEC56318}"/>
              </a:ext>
            </a:extLst>
          </p:cNvPr>
          <p:cNvSpPr/>
          <p:nvPr/>
        </p:nvSpPr>
        <p:spPr>
          <a:xfrm>
            <a:off x="8442158" y="1252204"/>
            <a:ext cx="1620251" cy="1606847"/>
          </a:xfrm>
          <a:prstGeom prst="flowChartConnector">
            <a:avLst/>
          </a:prstGeom>
          <a:noFill/>
          <a:ln w="406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7AF5F625-746F-4529-8AD4-128F261BE1BA}"/>
              </a:ext>
            </a:extLst>
          </p:cNvPr>
          <p:cNvSpPr/>
          <p:nvPr/>
        </p:nvSpPr>
        <p:spPr>
          <a:xfrm>
            <a:off x="4124556" y="2357966"/>
            <a:ext cx="390039" cy="367125"/>
          </a:xfrm>
          <a:prstGeom prst="flowChartConnector">
            <a:avLst/>
          </a:prstGeom>
          <a:noFill/>
          <a:ln w="203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48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4D4A-2899-476D-9AED-9CBFF921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다음을 들어보았나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4E015F-1357-474F-AB4C-4FED8F18A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이진탐색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아리스토테네스의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체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소수구하기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GCD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최대공약수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LCM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최소공배수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유클리드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호제법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버블정렬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삽입정렬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선택정렬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퀵정렬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합병정렬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연결리스트의 삽입 삭제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배열의 삽입 삭제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트리의 탐색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75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6B3C0-F48A-47D7-AEE5-BB31DEAC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그러니깐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최악의 상황이 닥쳐도 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안전을 보장하는 안전 벨트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2B0F4-A38A-410F-BCE9-11FFDEE5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그래서 적어도 이거보단 느리지 않다 즉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최악의 상황을 고려해서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넓게 넉넉하게 잡아서 표기하려고 한 의도다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6762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2DEE3-D8B0-4B62-A78D-3B923037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자료구조의 </a:t>
            </a:r>
            <a:r>
              <a:rPr lang="ko-KR" altLang="en-US" dirty="0" err="1"/>
              <a:t>시간복잡도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250AB5C-D29F-46D7-BCB1-C17D8CD31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638" y="1825625"/>
            <a:ext cx="7716723" cy="4351338"/>
          </a:xfrm>
        </p:spPr>
      </p:pic>
    </p:spTree>
    <p:extLst>
      <p:ext uri="{BB962C8B-B14F-4D97-AF65-F5344CB8AC3E}">
        <p14:creationId xmlns:p14="http://schemas.microsoft.com/office/powerpoint/2010/main" val="563945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7" name="Rectangle 70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8198" name="Rectangle 72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8194" name="Picture 2" descr="텍스트이(가) 표시된 사진&#10;&#10;자동 생성된 설명">
            <a:extLst>
              <a:ext uri="{FF2B5EF4-FFF2-40B4-BE49-F238E27FC236}">
                <a16:creationId xmlns:a16="http://schemas.microsoft.com/office/drawing/2014/main" id="{DF9229C8-7C02-440F-83EE-69024A598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3" r="1" b="6907"/>
          <a:stretch/>
        </p:blipFill>
        <p:spPr bwMode="auto">
          <a:xfrm rot="21480000">
            <a:off x="1137837" y="1003258"/>
            <a:ext cx="9916327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65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153E1-F209-45C6-AEEA-455652A2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면접에서 나오는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이야기중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하나이다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7FC82-9D38-47F1-B639-FFD25B8AB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이진탐색의 탐색 속도는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최선은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최악은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버블정렬의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탐색 속도는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삽입정렬의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탐색 속도는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최선은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최악은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평균은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메모리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낭비없는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배열의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접근은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4.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연결리스트의 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삽입은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접근은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68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67F-3A41-42FF-9500-8C6365EF0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시간복잡도의</a:t>
            </a:r>
            <a:r>
              <a:rPr lang="ko-KR" altLang="en-US" dirty="0"/>
              <a:t>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3277A-1CCA-4F4E-A541-EC4ABEE82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들어올때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코드를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몇줄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실행하는지 생각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들어올때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코드를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몇줄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실행하는지 생각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들어올때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코드를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몇줄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실행하는지 생각하면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되는것이다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정확히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개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들어올때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몇줄실행될지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일반화를 하자</a:t>
            </a: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그렇다면 어떤 함수가 나오겠지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97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D6EE9-300D-4DF2-BF90-714565D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시간복잡도를</a:t>
            </a:r>
            <a:r>
              <a:rPr lang="ko-KR" altLang="en-US" dirty="0"/>
              <a:t> 표기하고 </a:t>
            </a:r>
            <a:r>
              <a:rPr lang="ko-KR" altLang="en-US" dirty="0" err="1"/>
              <a:t>읽는법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BE29-7CF5-468F-9957-C86BC728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쓰기 </a:t>
            </a:r>
            <a:r>
              <a:rPr lang="en-US" altLang="ko-KR" dirty="0"/>
              <a:t>: </a:t>
            </a:r>
            <a:r>
              <a:rPr lang="ko-KR" altLang="en-US" dirty="0" err="1"/>
              <a:t>시간복잡도는</a:t>
            </a:r>
            <a:r>
              <a:rPr lang="ko-KR" altLang="en-US" dirty="0"/>
              <a:t> 함수로 </a:t>
            </a:r>
            <a:r>
              <a:rPr lang="ko-KR" altLang="en-US" dirty="0" err="1"/>
              <a:t>표현하는것이다</a:t>
            </a:r>
            <a:endParaRPr lang="en-US" altLang="ko-KR" dirty="0"/>
          </a:p>
          <a:p>
            <a:r>
              <a:rPr lang="en-US" altLang="ko-KR" dirty="0"/>
              <a:t>T(n) = “</a:t>
            </a:r>
            <a:r>
              <a:rPr lang="ko-KR" altLang="en-US" i="1" dirty="0"/>
              <a:t>다항식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r>
              <a:rPr lang="ko-KR" altLang="en-US" dirty="0"/>
              <a:t>읽기 </a:t>
            </a:r>
            <a:r>
              <a:rPr lang="en-US" altLang="ko-KR" dirty="0"/>
              <a:t>:  EX) T1(n) = n² + 3 </a:t>
            </a:r>
          </a:p>
          <a:p>
            <a:pPr lvl="1"/>
            <a:r>
              <a:rPr lang="ko-KR" altLang="en-US" dirty="0"/>
              <a:t>들어온 배열</a:t>
            </a:r>
            <a:r>
              <a:rPr lang="en-US" altLang="ko-KR" dirty="0"/>
              <a:t>/</a:t>
            </a:r>
            <a:r>
              <a:rPr lang="ko-KR" altLang="en-US" dirty="0"/>
              <a:t>자료 개수가 </a:t>
            </a:r>
            <a:r>
              <a:rPr lang="en-US" altLang="ko-KR" dirty="0"/>
              <a:t>N </a:t>
            </a:r>
            <a:r>
              <a:rPr lang="ko-KR" altLang="en-US" dirty="0"/>
              <a:t>개라면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4</a:t>
            </a:r>
            <a:r>
              <a:rPr lang="ko-KR" altLang="en-US" dirty="0" err="1"/>
              <a:t>번연산</a:t>
            </a:r>
            <a:endParaRPr lang="en-US" altLang="ko-KR" dirty="0"/>
          </a:p>
          <a:p>
            <a:pPr lvl="1"/>
            <a:r>
              <a:rPr lang="en-US" altLang="ko-KR" dirty="0"/>
              <a:t>N = 100 -&gt; 10003 </a:t>
            </a:r>
            <a:r>
              <a:rPr lang="ko-KR" altLang="en-US" dirty="0"/>
              <a:t>번 연산</a:t>
            </a:r>
            <a:endParaRPr lang="en-US" altLang="ko-KR" dirty="0"/>
          </a:p>
          <a:p>
            <a:pPr lvl="1"/>
            <a:r>
              <a:rPr lang="en-US" altLang="ko-KR" dirty="0"/>
              <a:t>N = 10000 - &gt; 1</a:t>
            </a:r>
            <a:r>
              <a:rPr lang="ko-KR" altLang="en-US" dirty="0"/>
              <a:t>억 </a:t>
            </a:r>
            <a:r>
              <a:rPr lang="en-US" altLang="ko-KR" dirty="0"/>
              <a:t>+ 3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(CPP </a:t>
            </a:r>
            <a:r>
              <a:rPr lang="ko-KR" altLang="en-US" dirty="0"/>
              <a:t>약 </a:t>
            </a:r>
            <a:r>
              <a:rPr lang="en-US" altLang="ko-KR" dirty="0"/>
              <a:t>1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파이선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약</a:t>
            </a:r>
            <a:r>
              <a:rPr lang="en-US" altLang="ko-KR" dirty="0"/>
              <a:t>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992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3D6EE9-300D-4DF2-BF90-714565D5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시간복잡도를</a:t>
            </a:r>
            <a:r>
              <a:rPr lang="ko-KR" altLang="en-US" dirty="0"/>
              <a:t> 표기하고 </a:t>
            </a:r>
            <a:r>
              <a:rPr lang="ko-KR" altLang="en-US" dirty="0" err="1"/>
              <a:t>읽는법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BBE29-7CF5-468F-9957-C86BC7281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읽기 </a:t>
            </a:r>
            <a:r>
              <a:rPr lang="en-US" altLang="ko-KR" dirty="0"/>
              <a:t>: T2(n) = </a:t>
            </a:r>
            <a:r>
              <a:rPr lang="en-US" altLang="ko-KR" dirty="0" err="1"/>
              <a:t>nlog</a:t>
            </a:r>
            <a:r>
              <a:rPr lang="ko-KR" altLang="en-US" dirty="0"/>
              <a:t>₂</a:t>
            </a:r>
            <a:r>
              <a:rPr lang="en-US" altLang="ko-KR" dirty="0"/>
              <a:t>n + N  + 4</a:t>
            </a:r>
          </a:p>
          <a:p>
            <a:pPr lvl="1"/>
            <a:r>
              <a:rPr lang="ko-KR" altLang="en-US" dirty="0"/>
              <a:t>들어온 배열</a:t>
            </a:r>
            <a:r>
              <a:rPr lang="en-US" altLang="ko-KR" dirty="0"/>
              <a:t>/</a:t>
            </a:r>
            <a:r>
              <a:rPr lang="ko-KR" altLang="en-US" dirty="0"/>
              <a:t>자료 개수가 </a:t>
            </a:r>
            <a:r>
              <a:rPr lang="en-US" altLang="ko-KR" dirty="0"/>
              <a:t>N </a:t>
            </a:r>
            <a:r>
              <a:rPr lang="ko-KR" altLang="en-US" dirty="0"/>
              <a:t>개라면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5</a:t>
            </a:r>
            <a:r>
              <a:rPr lang="ko-KR" altLang="en-US" dirty="0" err="1"/>
              <a:t>번연산</a:t>
            </a:r>
            <a:endParaRPr lang="en-US" altLang="ko-KR" dirty="0"/>
          </a:p>
          <a:p>
            <a:pPr lvl="1"/>
            <a:r>
              <a:rPr lang="en-US" altLang="ko-KR" dirty="0"/>
              <a:t>N = 100 -&gt; 804</a:t>
            </a:r>
            <a:r>
              <a:rPr lang="ko-KR" altLang="en-US" dirty="0"/>
              <a:t>번 연산</a:t>
            </a:r>
            <a:endParaRPr lang="en-US" altLang="ko-KR" dirty="0"/>
          </a:p>
          <a:p>
            <a:pPr lvl="1"/>
            <a:r>
              <a:rPr lang="en-US" altLang="ko-KR" dirty="0"/>
              <a:t>N = 10000 - &gt; 150004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초가 안됨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N = 100000 -&gt; 18000004 -&gt; </a:t>
            </a:r>
            <a:r>
              <a:rPr lang="ko-KR" altLang="en-US" dirty="0" err="1"/>
              <a:t>파이썬으로도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초도 </a:t>
            </a:r>
            <a:r>
              <a:rPr lang="ko-KR" altLang="en-US" dirty="0" err="1"/>
              <a:t>안나옴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51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1BE40-74DB-41C5-9719-45041E9D1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지배한다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E77B54-1AF4-4D6D-98C2-9362737F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833" y="1963829"/>
            <a:ext cx="6380333" cy="446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AF6EF-0381-43E4-AD2E-3CA09F55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증가율 그래프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387E0F-BF47-44C0-B34E-F5516D77C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736" y="2511425"/>
            <a:ext cx="4712010" cy="325170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645CF0-DE64-46D2-A0E9-C59169F68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940" y="2518954"/>
            <a:ext cx="4487418" cy="32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77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A92BD8-63FE-4F79-BA22-8F906AC2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T1(N) VS T2(N) ????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25411C-6D1E-4400-A2C5-66AE73D5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처음 </a:t>
            </a:r>
            <a:r>
              <a:rPr lang="en-US" altLang="ko-KR" dirty="0"/>
              <a:t>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 err="1"/>
              <a:t>일땐</a:t>
            </a:r>
            <a:r>
              <a:rPr lang="ko-KR" altLang="en-US" dirty="0"/>
              <a:t> </a:t>
            </a:r>
            <a:r>
              <a:rPr lang="en-US" altLang="ko-KR" dirty="0"/>
              <a:t>T1(n) = n² + 3 </a:t>
            </a:r>
            <a:r>
              <a:rPr lang="ko-KR" altLang="en-US" dirty="0"/>
              <a:t>가 더 빨랐다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N</a:t>
            </a:r>
            <a:r>
              <a:rPr lang="ko-KR" altLang="en-US" dirty="0"/>
              <a:t>이 커지면 커질수록 결과는 어땠나</a:t>
            </a:r>
            <a:endParaRPr lang="en-US" altLang="ko-KR" dirty="0"/>
          </a:p>
          <a:p>
            <a:r>
              <a:rPr lang="en-US" altLang="ko-KR" dirty="0"/>
              <a:t>T2(n) = </a:t>
            </a:r>
            <a:r>
              <a:rPr lang="en-US" altLang="ko-KR" dirty="0" err="1"/>
              <a:t>nlog</a:t>
            </a:r>
            <a:r>
              <a:rPr lang="ko-KR" altLang="en-US" dirty="0"/>
              <a:t>₂</a:t>
            </a:r>
            <a:r>
              <a:rPr lang="en-US" altLang="ko-KR" dirty="0"/>
              <a:t>n + N  + 4</a:t>
            </a:r>
            <a:r>
              <a:rPr lang="ko-KR" altLang="en-US" dirty="0"/>
              <a:t>가 </a:t>
            </a:r>
            <a:r>
              <a:rPr lang="ko-KR" altLang="en-US" dirty="0" err="1"/>
              <a:t>훨씬더</a:t>
            </a:r>
            <a:r>
              <a:rPr lang="ko-KR" altLang="en-US" dirty="0"/>
              <a:t> 점진적으로 증가했다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그렇게 치면 </a:t>
            </a:r>
            <a:r>
              <a:rPr lang="en-US" altLang="ko-KR" dirty="0"/>
              <a:t>T1</a:t>
            </a:r>
            <a:r>
              <a:rPr lang="ko-KR" altLang="en-US" dirty="0"/>
              <a:t>보다 </a:t>
            </a:r>
            <a:r>
              <a:rPr lang="en-US" altLang="ko-KR" dirty="0"/>
              <a:t>T2</a:t>
            </a:r>
            <a:r>
              <a:rPr lang="ko-KR" altLang="en-US" dirty="0"/>
              <a:t>가 같은 입력대비 더 </a:t>
            </a:r>
            <a:r>
              <a:rPr lang="ko-KR" altLang="en-US" dirty="0" err="1"/>
              <a:t>효율적인게</a:t>
            </a:r>
            <a:r>
              <a:rPr lang="ko-KR" altLang="en-US" dirty="0"/>
              <a:t> 아닐까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8491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4635</TotalTime>
  <Words>654</Words>
  <Application>Microsoft Office PowerPoint</Application>
  <PresentationFormat>와이드스크린</PresentationFormat>
  <Paragraphs>103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Impact</vt:lpstr>
      <vt:lpstr>Noto Sans</vt:lpstr>
      <vt:lpstr>Office Theme</vt:lpstr>
      <vt:lpstr>미안하다 시간복잡도  보여줄라고 어그로 끌었다</vt:lpstr>
      <vt:lpstr>다음을 들어보았나?</vt:lpstr>
      <vt:lpstr>면접에서 나오는 이야기중 하나이다.</vt:lpstr>
      <vt:lpstr>시간복잡도의 개념</vt:lpstr>
      <vt:lpstr>시간복잡도를 표기하고 읽는법</vt:lpstr>
      <vt:lpstr>시간복잡도를 표기하고 읽는법</vt:lpstr>
      <vt:lpstr>지배한다?</vt:lpstr>
      <vt:lpstr>증가율 그래프</vt:lpstr>
      <vt:lpstr>T1(N) VS T2(N) ????</vt:lpstr>
      <vt:lpstr>N은 그럼 도데체 어떤상황인가?</vt:lpstr>
      <vt:lpstr>ㅇㅋㅇㅋ 그럼 코드에 한번 대입해보자</vt:lpstr>
      <vt:lpstr>1. 한번 연산 == 코드 한줄 실행</vt:lpstr>
      <vt:lpstr>2. N번 연산 == C*N 줄 코드 </vt:lpstr>
      <vt:lpstr>3. logN은 뭐임?? </vt:lpstr>
      <vt:lpstr>4. Nⁿ 이 괴물은 도데체 뭔가요</vt:lpstr>
      <vt:lpstr>아.. 저기요 혹시 계속 이렇게 써야하나요?</vt:lpstr>
      <vt:lpstr>점근적 표기법의 종류</vt:lpstr>
      <vt:lpstr>최악의 경우 Big-O의 표기 &amp;  시간 복잡도</vt:lpstr>
      <vt:lpstr>최악??? </vt:lpstr>
      <vt:lpstr>그러니깐 최악의 상황이 닥쳐도  안전을 보장하는 안전 벨트</vt:lpstr>
      <vt:lpstr>자료구조의 시간복잡도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상준</dc:creator>
  <cp:lastModifiedBy>홍 상준</cp:lastModifiedBy>
  <cp:revision>17</cp:revision>
  <dcterms:created xsi:type="dcterms:W3CDTF">2022-01-31T00:35:24Z</dcterms:created>
  <dcterms:modified xsi:type="dcterms:W3CDTF">2022-02-04T03:47:33Z</dcterms:modified>
</cp:coreProperties>
</file>