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40" d="100"/>
          <a:sy n="40" d="100"/>
        </p:scale>
        <p:origin x="57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9B07-02CE-4B07-BCEA-EF472C78E488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9F70-15D4-4936-96F5-0E7FD3F43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4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9B07-02CE-4B07-BCEA-EF472C78E488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9F70-15D4-4936-96F5-0E7FD3F43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2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9B07-02CE-4B07-BCEA-EF472C78E488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9F70-15D4-4936-96F5-0E7FD3F43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9B07-02CE-4B07-BCEA-EF472C78E488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9F70-15D4-4936-96F5-0E7FD3F43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3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9B07-02CE-4B07-BCEA-EF472C78E488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9F70-15D4-4936-96F5-0E7FD3F43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9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9B07-02CE-4B07-BCEA-EF472C78E488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9F70-15D4-4936-96F5-0E7FD3F43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88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9B07-02CE-4B07-BCEA-EF472C78E488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9F70-15D4-4936-96F5-0E7FD3F43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42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9B07-02CE-4B07-BCEA-EF472C78E488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9F70-15D4-4936-96F5-0E7FD3F43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8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9B07-02CE-4B07-BCEA-EF472C78E488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9F70-15D4-4936-96F5-0E7FD3F43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3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9B07-02CE-4B07-BCEA-EF472C78E488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9F70-15D4-4936-96F5-0E7FD3F43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0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9B07-02CE-4B07-BCEA-EF472C78E488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9F70-15D4-4936-96F5-0E7FD3F43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97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F9B07-02CE-4B07-BCEA-EF472C78E488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69F70-15D4-4936-96F5-0E7FD3F43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624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F1B94-C0A4-43CF-8A5F-5337A8A7D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584576-75D3-4FAA-A22F-0DEF4FF18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9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14D4A-2899-476D-9AED-9CBFF921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다음을 들어보았나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4E015F-1357-474F-AB4C-4FED8F18A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이진탐색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</a:p>
          <a:p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아리스토테네스의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체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소수구하기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GCD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최대공약수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LCM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최소공배수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유클리드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호제법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버블정렬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삽입정렬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선택정렬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퀵정렬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합병정렬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연결리스트의 삽입 삭제</a:t>
            </a: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배열의 삽입 삭제</a:t>
            </a: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트리의 탐색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75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153E1-F209-45C6-AEEA-455652A2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문제를 주겠다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7FC82-9D38-47F1-B639-FFD25B8AB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1.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이진탐색의 탐색 속도는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</a:p>
          <a:p>
            <a:pPr lvl="1"/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최선은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최악은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평균은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버블정렬의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탐색 속도는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삽입정렬의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탐색 속도는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</a:p>
          <a:p>
            <a:pPr lvl="1"/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최선은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최악은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평균은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3.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메모리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낭비없는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배열의 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삽입은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삭제는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접근은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4.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연결리스트의 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삽입은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삭제는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접근은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5.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트리의 탐색 접근은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8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67F-3A41-42FF-9500-8C6365EF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시간복잡도의</a:t>
            </a:r>
            <a:r>
              <a:rPr lang="ko-KR" altLang="en-US" dirty="0"/>
              <a:t>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3277A-1CCA-4F4E-A541-EC4ABEE82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개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들어올때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코드를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몇줄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실행하는지 생각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개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들어올때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코드를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몇줄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실행하는지 생각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개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들어올때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코드를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몇줄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실행하는지 생각하면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되는것이다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정확히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개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들어올때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몇줄실행될지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일반화를 하자</a:t>
            </a: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그렇다면 어떤 함수가 나오겠지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997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4547</TotalTime>
  <Words>131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프레젠테이션</vt:lpstr>
      <vt:lpstr>다음을 들어보았나?</vt:lpstr>
      <vt:lpstr>문제를 주겠다</vt:lpstr>
      <vt:lpstr>시간복잡도의 개념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상준</dc:creator>
  <cp:lastModifiedBy>홍 상준</cp:lastModifiedBy>
  <cp:revision>1</cp:revision>
  <dcterms:created xsi:type="dcterms:W3CDTF">2022-01-31T00:35:24Z</dcterms:created>
  <dcterms:modified xsi:type="dcterms:W3CDTF">2022-02-03T04:23:20Z</dcterms:modified>
</cp:coreProperties>
</file>