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2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7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1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4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36AC-A01B-4239-A951-E907C5C42FEE}" type="datetimeFigureOut">
              <a:rPr lang="ko-KR" altLang="en-US" smtClean="0"/>
              <a:t>2022-04-02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67B1-B1AC-4E15-A588-47EF968C9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80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4E7626-8342-494F-B06B-EB76F6E98D93}"/>
              </a:ext>
            </a:extLst>
          </p:cNvPr>
          <p:cNvSpPr/>
          <p:nvPr/>
        </p:nvSpPr>
        <p:spPr>
          <a:xfrm>
            <a:off x="57741" y="1336362"/>
            <a:ext cx="1709530" cy="94279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getIndex.ts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DACF39-A08C-48F1-9D3E-128200CC3D6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912506" y="942797"/>
            <a:ext cx="175840" cy="39356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19F962-C119-4EC7-9975-13905085EBCD}"/>
              </a:ext>
            </a:extLst>
          </p:cNvPr>
          <p:cNvSpPr/>
          <p:nvPr/>
        </p:nvSpPr>
        <p:spPr>
          <a:xfrm>
            <a:off x="57741" y="0"/>
            <a:ext cx="2061209" cy="94279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replaceDecimal.ts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DB4629-20C7-4069-A17B-E0A72484302B}"/>
              </a:ext>
            </a:extLst>
          </p:cNvPr>
          <p:cNvSpPr/>
          <p:nvPr/>
        </p:nvSpPr>
        <p:spPr>
          <a:xfrm>
            <a:off x="6605263" y="1482351"/>
            <a:ext cx="2129814" cy="100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Sildebar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51021-DBD5-4AAF-B7D1-5FDEC4547A53}"/>
              </a:ext>
            </a:extLst>
          </p:cNvPr>
          <p:cNvSpPr/>
          <p:nvPr/>
        </p:nvSpPr>
        <p:spPr>
          <a:xfrm>
            <a:off x="1000426" y="2678146"/>
            <a:ext cx="2430827" cy="1005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section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C4CCC0-A914-4EAF-A9A9-8B98CA23D07B}"/>
              </a:ext>
            </a:extLst>
          </p:cNvPr>
          <p:cNvSpPr/>
          <p:nvPr/>
        </p:nvSpPr>
        <p:spPr>
          <a:xfrm>
            <a:off x="6657260" y="3253194"/>
            <a:ext cx="1466256" cy="5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Active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476564-D8A1-49F8-AC65-C8E5F21C791A}"/>
              </a:ext>
            </a:extLst>
          </p:cNvPr>
          <p:cNvSpPr/>
          <p:nvPr/>
        </p:nvSpPr>
        <p:spPr>
          <a:xfrm>
            <a:off x="8892211" y="3174582"/>
            <a:ext cx="1466256" cy="5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progress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B40DF4-82A0-40A2-9755-88E8B6FF6C03}"/>
              </a:ext>
            </a:extLst>
          </p:cNvPr>
          <p:cNvSpPr/>
          <p:nvPr/>
        </p:nvSpPr>
        <p:spPr>
          <a:xfrm>
            <a:off x="1142075" y="3941575"/>
            <a:ext cx="1953749" cy="70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Element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E42E69-128F-4FF6-85FB-96B047A993A4}"/>
              </a:ext>
            </a:extLst>
          </p:cNvPr>
          <p:cNvSpPr/>
          <p:nvPr/>
        </p:nvSpPr>
        <p:spPr>
          <a:xfrm>
            <a:off x="912506" y="4903991"/>
            <a:ext cx="1028666" cy="70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39B355-9747-4B99-B40D-0AFAC1797995}"/>
              </a:ext>
            </a:extLst>
          </p:cNvPr>
          <p:cNvSpPr/>
          <p:nvPr/>
        </p:nvSpPr>
        <p:spPr>
          <a:xfrm>
            <a:off x="2161996" y="4903991"/>
            <a:ext cx="1028666" cy="70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76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13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상준</dc:creator>
  <cp:lastModifiedBy>홍 상준</cp:lastModifiedBy>
  <cp:revision>1</cp:revision>
  <dcterms:created xsi:type="dcterms:W3CDTF">2022-04-01T17:12:22Z</dcterms:created>
  <dcterms:modified xsi:type="dcterms:W3CDTF">2022-04-02T08:32:45Z</dcterms:modified>
</cp:coreProperties>
</file>