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12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3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4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1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84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6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7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D5F5F-77B8-45E3-9167-E91DA0A67749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88E2-ABA4-4342-964B-9E5433CE8C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2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C884C6-8220-4047-B129-DA4F61D92BF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B4326D-D185-473B-871F-040BEF97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56" y="1228"/>
            <a:ext cx="8594287" cy="68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en-US" sz="3600" dirty="0" err="1"/>
              <a:t>RecommendationSystem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C46DAA-2801-4B51-BCC7-9294B6B4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5" y="1526707"/>
            <a:ext cx="10631166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Данный модуль отвечает за отрисовку интерфейса пользователю. Для примеры есть несколько функций: одна – </a:t>
            </a:r>
            <a:r>
              <a:rPr lang="ru-RU" dirty="0" err="1"/>
              <a:t>ShowItemInfo</a:t>
            </a:r>
            <a:r>
              <a:rPr lang="ru-RU" dirty="0"/>
              <a:t>() отвечает за формирование страницы товара. Вторая – </a:t>
            </a:r>
            <a:r>
              <a:rPr lang="ru-RU" dirty="0" err="1"/>
              <a:t>SetImage</a:t>
            </a:r>
            <a:r>
              <a:rPr lang="ru-RU" dirty="0"/>
              <a:t>() (представлена на Рисунке 2.7) отвечает за настройку изображения товара.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1E2554-F3C6-4DE9-A132-190DD241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" y="2875699"/>
            <a:ext cx="10503477" cy="34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C46DAA-2801-4B51-BCC7-9294B6B4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5" y="1526707"/>
            <a:ext cx="10631166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Была проанализирована область применения, поставлены цели и задачи работы, проведено исследование предметной области, разработано подробное техническое задание, проведено прототипирование архитектуры информационной системы, определены основные программные средства реализации клиентской и серверных частей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1724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7E62-0F18-4681-BFBE-5F187DDA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Тема диплома:</a:t>
            </a:r>
            <a:br>
              <a:rPr lang="ru-RU" sz="3600" dirty="0"/>
            </a:br>
            <a:r>
              <a:rPr lang="ru-RU" sz="3600" dirty="0"/>
              <a:t>«рекомендательное мобильное приложение выбора товара»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B1263-1756-41C9-8DE2-F7138D33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460136"/>
            <a:ext cx="8946541" cy="39451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Практика по получению профессиональных умений и опыта профессиональной деятельности ставит задачу изучить функциональные возможности нейронной сети формирования рекомендаций пользователю, выявить достоинства и недостатки, создать программную реализацию, основанного на системах синтеза и распознавания речи и ознакомиться с архитектурными решениями известных голосовых помощников.</a:t>
            </a:r>
          </a:p>
        </p:txBody>
      </p:sp>
    </p:spTree>
    <p:extLst>
      <p:ext uri="{BB962C8B-B14F-4D97-AF65-F5344CB8AC3E}">
        <p14:creationId xmlns:p14="http://schemas.microsoft.com/office/powerpoint/2010/main" val="12658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7E62-0F18-4681-BFBE-5F187DDA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74812"/>
            <a:ext cx="9404723" cy="1400530"/>
          </a:xfrm>
        </p:spPr>
        <p:txBody>
          <a:bodyPr/>
          <a:lstStyle/>
          <a:p>
            <a:r>
              <a:rPr lang="ru-RU" sz="4800" b="1" dirty="0"/>
              <a:t>Технические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0986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и параметры технических средств: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A6D98-2397-4597-AC30-A91FFFFE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состав технических средств должен входить сервер или персональный компьютер с операционной системой Windows 10 и установленным </a:t>
            </a:r>
            <a:r>
              <a:rPr lang="en-US" dirty="0"/>
              <a:t>NET</a:t>
            </a:r>
            <a:r>
              <a:rPr lang="ru-RU" dirty="0"/>
              <a:t>.Framework. Минимальные требования к аппаратной части:</a:t>
            </a:r>
          </a:p>
          <a:p>
            <a:pPr marL="0" indent="0">
              <a:buNone/>
            </a:pPr>
            <a:r>
              <a:rPr lang="ru-RU" dirty="0"/>
              <a:t>•	Оперативная память (ОЗУ) — объемом не менее 2 Гб; </a:t>
            </a:r>
          </a:p>
          <a:p>
            <a:pPr marL="0" indent="0">
              <a:buNone/>
            </a:pPr>
            <a:r>
              <a:rPr lang="ru-RU" dirty="0"/>
              <a:t>•	Объём свободного дискового пространства (SSD) — не менее 52 Гб; </a:t>
            </a:r>
          </a:p>
          <a:p>
            <a:pPr marL="0" indent="0">
              <a:buNone/>
            </a:pPr>
            <a:r>
              <a:rPr lang="ru-RU" dirty="0"/>
              <a:t>•	Количество ядер процессора – не менее четырех;</a:t>
            </a:r>
          </a:p>
          <a:p>
            <a:pPr marL="0" indent="0">
              <a:buNone/>
            </a:pPr>
            <a:r>
              <a:rPr lang="ru-RU" dirty="0"/>
              <a:t>•	Минимальная частота процессора – не менее 2 </a:t>
            </a:r>
            <a:r>
              <a:rPr lang="ru-RU" dirty="0" err="1"/>
              <a:t>Ггц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	Бесперебойный доступ в интернет.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90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7E62-0F18-4681-BFBE-5F187DDA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74812"/>
            <a:ext cx="9404723" cy="1400530"/>
          </a:xfrm>
        </p:spPr>
        <p:txBody>
          <a:bodyPr/>
          <a:lstStyle/>
          <a:p>
            <a:r>
              <a:rPr lang="ru-RU" sz="4800" b="1" dirty="0"/>
              <a:t>Этапы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285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Для реализации была выбрана спиральная модель жизненного цикла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063643-07D4-4204-9E31-54DFCFA4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61" y="1853248"/>
            <a:ext cx="7233678" cy="455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0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7E62-0F18-4681-BFBE-5F187DDA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74812"/>
            <a:ext cx="9404723" cy="1400530"/>
          </a:xfrm>
        </p:spPr>
        <p:txBody>
          <a:bodyPr/>
          <a:lstStyle/>
          <a:p>
            <a:r>
              <a:rPr lang="ru-RU" sz="4800" b="1" dirty="0"/>
              <a:t>Алгоритмические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51363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en-US" sz="3600" dirty="0" err="1"/>
              <a:t>RecommendationSystemClasses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C46DAA-2801-4B51-BCC7-9294B6B4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5" y="1526707"/>
            <a:ext cx="6636388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 модуле </a:t>
            </a:r>
            <a:r>
              <a:rPr lang="ru-RU" dirty="0" err="1"/>
              <a:t>RecomendationSystemClasses</a:t>
            </a:r>
            <a:r>
              <a:rPr lang="ru-RU" dirty="0"/>
              <a:t> происходит непосредственное проектирование классов – представлений объектов в базе данных. Весь функционал представлен одной функцией </a:t>
            </a:r>
            <a:r>
              <a:rPr lang="ru-RU" dirty="0" err="1"/>
              <a:t>start</a:t>
            </a:r>
            <a:r>
              <a:rPr lang="ru-RU" dirty="0"/>
              <a:t>(). Она запускает бесконечный цикл вызова функций распознавания фона, для отслеживания активационной команды.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C9B866-46CB-42ED-BE5B-C1F9E6FE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103" y="1526707"/>
            <a:ext cx="4928576" cy="4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A4A7-9896-4735-B37D-8047A9F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r>
              <a:rPr lang="en-US" sz="3600" dirty="0" err="1"/>
              <a:t>RecommendationSystemCore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C46DAA-2801-4B51-BCC7-9294B6B4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5" y="1526707"/>
            <a:ext cx="10631166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 данном модуле происходит чтение объектов из базы, конвертация их в JSON формат и выдача пользователю при отправке запроса. Одна такая функция – Index() – представлена на Рисунке 2.6.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CDA3C3-066E-4FB4-8AF0-0AFFDC0D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19" y="3506638"/>
            <a:ext cx="10103762" cy="20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314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Презентация PowerPoint</vt:lpstr>
      <vt:lpstr>Тема диплома: «рекомендательное мобильное приложение выбора товара»</vt:lpstr>
      <vt:lpstr>Технические требования</vt:lpstr>
      <vt:lpstr>Состав и параметры технических средств:</vt:lpstr>
      <vt:lpstr>Этапы проектирования</vt:lpstr>
      <vt:lpstr>Для реализации была выбрана спиральная модель жизненного цикла</vt:lpstr>
      <vt:lpstr>Алгоритмические решения</vt:lpstr>
      <vt:lpstr>RecommendationSystemClasses</vt:lpstr>
      <vt:lpstr>RecommendationSystemCore</vt:lpstr>
      <vt:lpstr>RecommendationSystem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Данилидзе</dc:creator>
  <cp:lastModifiedBy>Данилидзе</cp:lastModifiedBy>
  <cp:revision>5</cp:revision>
  <dcterms:created xsi:type="dcterms:W3CDTF">2022-04-06T20:08:33Z</dcterms:created>
  <dcterms:modified xsi:type="dcterms:W3CDTF">2022-04-06T20:20:57Z</dcterms:modified>
</cp:coreProperties>
</file>