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72" r:id="rId3"/>
    <p:sldId id="262" r:id="rId4"/>
    <p:sldId id="269" r:id="rId5"/>
    <p:sldId id="268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12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3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4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1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84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ED5F5F-77B8-45E3-9167-E91DA0A67749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2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B7E62-0F18-4681-BFBE-5F187DDA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309169"/>
            <a:ext cx="9535857" cy="1853877"/>
          </a:xfrm>
        </p:spPr>
        <p:txBody>
          <a:bodyPr/>
          <a:lstStyle/>
          <a:p>
            <a:r>
              <a:rPr lang="ru-RU" sz="3600" dirty="0"/>
              <a:t>Тема диплома:</a:t>
            </a:r>
            <a:br>
              <a:rPr lang="ru-RU" sz="3600" dirty="0"/>
            </a:br>
            <a:r>
              <a:rPr lang="ru-RU" sz="3600" dirty="0"/>
              <a:t>«Рекомендательное мобильное приложение выбора товара»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B1263-1756-41C9-8DE2-F7138D33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4163046"/>
            <a:ext cx="8946541" cy="224223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ru-RU" sz="2400" dirty="0"/>
              <a:t>Цель работы: Создание мобильного приложения, которое будет рекомендовать пользователям товары, на основе их интересов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5903" y="5549030"/>
            <a:ext cx="3068876" cy="72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Рындык</a:t>
            </a:r>
            <a:r>
              <a:rPr lang="ru-RU" sz="2000" dirty="0"/>
              <a:t> Даниил</a:t>
            </a:r>
            <a:br>
              <a:rPr lang="ru-RU" sz="2000" dirty="0"/>
            </a:br>
            <a:r>
              <a:rPr lang="ru-RU" sz="2000" dirty="0"/>
              <a:t>ИКБО-04-18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F35D95-D956-BC3C-9D95-A4453344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85" y="66934"/>
            <a:ext cx="2622430" cy="2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65611"/>
            <a:ext cx="2435292" cy="22783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51" y="2265612"/>
            <a:ext cx="3961008" cy="22280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08" y="2265611"/>
            <a:ext cx="3961008" cy="22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Для реализации была выбрана спиральная модель жизненного цикла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063643-07D4-4204-9E31-54DFCFA4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61" y="1853248"/>
            <a:ext cx="7233678" cy="455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0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2451" y="312675"/>
            <a:ext cx="6957413" cy="980666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ru-RU" sz="3200" b="1" dirty="0">
                <a:latin typeface="+mj-lt"/>
              </a:rPr>
              <a:t>Устройство системы</a:t>
            </a:r>
            <a:br>
              <a:rPr lang="ru-RU" sz="3200" b="1" dirty="0">
                <a:latin typeface="+mj-lt"/>
              </a:rPr>
            </a:br>
            <a:endParaRPr lang="ru-RU" sz="3200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184" y="2135296"/>
            <a:ext cx="7965680" cy="4195481"/>
          </a:xfrm>
        </p:spPr>
        <p:txBody>
          <a:bodyPr/>
          <a:lstStyle/>
          <a:p>
            <a:pPr lvl="2"/>
            <a:r>
              <a:rPr lang="ru-RU" b="1" dirty="0"/>
              <a:t>Получение команды от пользователя </a:t>
            </a:r>
            <a:r>
              <a:rPr lang="ru-RU" dirty="0"/>
              <a:t>– система анализирует приходящие на неё запросы;</a:t>
            </a:r>
            <a:endParaRPr lang="ru-RU" sz="1200" dirty="0"/>
          </a:p>
          <a:p>
            <a:pPr lvl="2"/>
            <a:r>
              <a:rPr lang="ru-RU" b="1" dirty="0"/>
              <a:t>Формирование обучающего сета </a:t>
            </a:r>
            <a:r>
              <a:rPr lang="ru-RU" dirty="0"/>
              <a:t>– система выбирает понравившиеся пользователю товары, формирует входной слой нейронной сети;</a:t>
            </a:r>
            <a:endParaRPr lang="ru-RU" sz="1200" dirty="0"/>
          </a:p>
          <a:p>
            <a:pPr lvl="2"/>
            <a:r>
              <a:rPr lang="ru-RU" b="1" dirty="0"/>
              <a:t>Генерация ответа </a:t>
            </a:r>
            <a:r>
              <a:rPr lang="ru-RU" dirty="0"/>
              <a:t>– подготовленная таблица с товарами передается в нейронную сеть, после чего на основе сформированных при обучении связей формируется список подходящих пользователю товаров;</a:t>
            </a:r>
            <a:endParaRPr lang="ru-RU" sz="1200" dirty="0"/>
          </a:p>
          <a:p>
            <a:pPr lvl="2"/>
            <a:r>
              <a:rPr lang="ru-RU" b="1" dirty="0"/>
              <a:t>Передача пользователю ответа </a:t>
            </a:r>
            <a:r>
              <a:rPr lang="ru-RU" dirty="0"/>
              <a:t>– сервер отправляет пользователю </a:t>
            </a:r>
            <a:r>
              <a:rPr lang="en-US" dirty="0"/>
              <a:t>JSON </a:t>
            </a:r>
            <a:r>
              <a:rPr lang="ru-RU" dirty="0"/>
              <a:t>файл с список подходящих в теории ему продуктов;</a:t>
            </a:r>
            <a:endParaRPr lang="ru-RU" sz="1200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85" y="1276177"/>
            <a:ext cx="2092325" cy="505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94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9752" y="1886465"/>
            <a:ext cx="7052950" cy="40361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b="1" dirty="0"/>
              <a:t>Клиентское приложение</a:t>
            </a:r>
            <a:r>
              <a:rPr lang="ru-RU" dirty="0"/>
              <a:t> – мобильное приложение для взаимодействия пользователя с системой, реализуется с использованием языка программирования </a:t>
            </a:r>
            <a:r>
              <a:rPr lang="en-US" dirty="0"/>
              <a:t>C</a:t>
            </a:r>
            <a:r>
              <a:rPr lang="ru-RU" dirty="0"/>
              <a:t># (версии 7 и выше) и библиотеки </a:t>
            </a:r>
            <a:r>
              <a:rPr lang="en-US" dirty="0" err="1"/>
              <a:t>Xamarin</a:t>
            </a:r>
            <a:r>
              <a:rPr lang="ru-RU" dirty="0"/>
              <a:t>;</a:t>
            </a:r>
          </a:p>
          <a:p>
            <a:pPr lvl="0"/>
            <a:r>
              <a:rPr lang="ru-RU" b="1" dirty="0"/>
              <a:t>Сервер</a:t>
            </a:r>
            <a:r>
              <a:rPr lang="ru-RU" dirty="0"/>
              <a:t> – серверная часть информационной системы, реализуется с использованием языка программирования </a:t>
            </a:r>
            <a:r>
              <a:rPr lang="en-US" dirty="0"/>
              <a:t>C</a:t>
            </a:r>
            <a:r>
              <a:rPr lang="ru-RU" dirty="0"/>
              <a:t>#; </a:t>
            </a:r>
          </a:p>
          <a:p>
            <a:pPr lvl="0"/>
            <a:r>
              <a:rPr lang="ru-RU" b="1" dirty="0"/>
              <a:t>Нейронная сеть выработки рекомендаций</a:t>
            </a:r>
            <a:r>
              <a:rPr lang="ru-RU" dirty="0"/>
              <a:t> – нейронная сеть прямого распространения, вырабатывающая список рекомендаций на основе входных данных со стороны сервера;</a:t>
            </a:r>
          </a:p>
          <a:p>
            <a:pPr lvl="0"/>
            <a:r>
              <a:rPr lang="ru-RU" b="1" dirty="0"/>
              <a:t>База данных</a:t>
            </a:r>
            <a:r>
              <a:rPr lang="ru-RU" dirty="0"/>
              <a:t> – место хранения всех пользователей, продуктов, отзывов и рекомендаций;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1" y="1886465"/>
            <a:ext cx="405574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42054" y="650789"/>
            <a:ext cx="667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Общая 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540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16" y="1957738"/>
            <a:ext cx="2656723" cy="4775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07" y="1957738"/>
            <a:ext cx="2753207" cy="4775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43" y="1957738"/>
            <a:ext cx="2691762" cy="4744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" y="1957738"/>
            <a:ext cx="2724739" cy="4744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2369" y="588724"/>
            <a:ext cx="779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работы программы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5D9E71-3502-2663-6A32-E4C792E0A05C}"/>
              </a:ext>
            </a:extLst>
          </p:cNvPr>
          <p:cNvSpPr/>
          <p:nvPr/>
        </p:nvSpPr>
        <p:spPr>
          <a:xfrm>
            <a:off x="121548" y="2038350"/>
            <a:ext cx="314221" cy="31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8F243CC7-C48D-A88B-7543-9319EFE53ED3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5400000" flipH="1" flipV="1">
            <a:off x="2346385" y="-109988"/>
            <a:ext cx="80612" cy="4216065"/>
          </a:xfrm>
          <a:prstGeom prst="bentConnector3">
            <a:avLst>
              <a:gd name="adj1" fmla="val 383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32CF5C-406C-B68F-F941-28A67EB51771}"/>
              </a:ext>
            </a:extLst>
          </p:cNvPr>
          <p:cNvSpPr/>
          <p:nvPr/>
        </p:nvSpPr>
        <p:spPr>
          <a:xfrm>
            <a:off x="3213998" y="2968878"/>
            <a:ext cx="2558152" cy="460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3637D0B0-B209-4E78-F34F-27C2F15B3CCC}"/>
              </a:ext>
            </a:extLst>
          </p:cNvPr>
          <p:cNvCxnSpPr>
            <a:stCxn id="18" idx="3"/>
            <a:endCxn id="8" idx="0"/>
          </p:cNvCxnSpPr>
          <p:nvPr/>
        </p:nvCxnSpPr>
        <p:spPr>
          <a:xfrm flipV="1">
            <a:off x="5772150" y="1957738"/>
            <a:ext cx="1815461" cy="1241201"/>
          </a:xfrm>
          <a:prstGeom prst="bentConnector4">
            <a:avLst>
              <a:gd name="adj1" fmla="val 12087"/>
              <a:gd name="adj2" fmla="val 118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574D8AB-0A42-8840-A88F-F4FEE713B875}"/>
              </a:ext>
            </a:extLst>
          </p:cNvPr>
          <p:cNvSpPr/>
          <p:nvPr/>
        </p:nvSpPr>
        <p:spPr>
          <a:xfrm>
            <a:off x="6308534" y="2502406"/>
            <a:ext cx="2558152" cy="460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3D8C6DE4-B298-5BCD-37E0-8BDF7AAE1083}"/>
              </a:ext>
            </a:extLst>
          </p:cNvPr>
          <p:cNvCxnSpPr>
            <a:stCxn id="21" idx="3"/>
            <a:endCxn id="7" idx="0"/>
          </p:cNvCxnSpPr>
          <p:nvPr/>
        </p:nvCxnSpPr>
        <p:spPr>
          <a:xfrm flipV="1">
            <a:off x="8866686" y="1957738"/>
            <a:ext cx="1796292" cy="774729"/>
          </a:xfrm>
          <a:prstGeom prst="bentConnector4">
            <a:avLst>
              <a:gd name="adj1" fmla="val 13025"/>
              <a:gd name="adj2" fmla="val 12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4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1" y="1428909"/>
            <a:ext cx="2852009" cy="503332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2" y="1428909"/>
            <a:ext cx="2887589" cy="50658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E0A527-513A-D400-EDAB-CAAEF6785BE7}"/>
              </a:ext>
            </a:extLst>
          </p:cNvPr>
          <p:cNvSpPr/>
          <p:nvPr/>
        </p:nvSpPr>
        <p:spPr>
          <a:xfrm>
            <a:off x="2790320" y="3259390"/>
            <a:ext cx="1817399" cy="26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D1E7B30D-CEEB-5513-D3BE-DE0F89DA3CDF}"/>
              </a:ext>
            </a:extLst>
          </p:cNvPr>
          <p:cNvCxnSpPr>
            <a:endCxn id="5" idx="0"/>
          </p:cNvCxnSpPr>
          <p:nvPr/>
        </p:nvCxnSpPr>
        <p:spPr>
          <a:xfrm flipV="1">
            <a:off x="4622800" y="1428909"/>
            <a:ext cx="2889517" cy="2000091"/>
          </a:xfrm>
          <a:prstGeom prst="bentConnector4">
            <a:avLst>
              <a:gd name="adj1" fmla="val 25017"/>
              <a:gd name="adj2" fmla="val 11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C46DAA-2801-4B51-BCC7-9294B6B4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15" y="1526707"/>
            <a:ext cx="10631166" cy="4195481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/>
              <a:t>Была проанализирована область применения, поставлены цели и задачи работы, проведено исследование предметной области, разработано подробное техническое задание, проведено прототипирование архитектуры информационной системы, определены основные программные средства реализации клиентской и серверных частей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172458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240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Тема диплома: «Рекомендательное мобильное приложение выбора товара»</vt:lpstr>
      <vt:lpstr>Аналоги</vt:lpstr>
      <vt:lpstr>Для реализации была выбрана спиральная модель жизненного цикла</vt:lpstr>
      <vt:lpstr>Устройство системы </vt:lpstr>
      <vt:lpstr>Презентация PowerPoint</vt:lpstr>
      <vt:lpstr>Презентация PowerPoint</vt:lpstr>
      <vt:lpstr>Пример работы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Данилидзе</dc:creator>
  <cp:lastModifiedBy>Данилидзе</cp:lastModifiedBy>
  <cp:revision>23</cp:revision>
  <dcterms:created xsi:type="dcterms:W3CDTF">2022-04-06T20:08:33Z</dcterms:created>
  <dcterms:modified xsi:type="dcterms:W3CDTF">2022-06-07T19:14:14Z</dcterms:modified>
</cp:coreProperties>
</file>