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B32"/>
    <a:srgbClr val="363D48"/>
    <a:srgbClr val="4A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036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F46-D373-4305-8DD8-28FCC05803E0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8D0A1D9-BCFE-DF8A-D28A-2A56DFD7BFCB}"/>
              </a:ext>
            </a:extLst>
          </p:cNvPr>
          <p:cNvSpPr txBox="1"/>
          <p:nvPr/>
        </p:nvSpPr>
        <p:spPr>
          <a:xfrm>
            <a:off x="1020073" y="5309418"/>
            <a:ext cx="609456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19ИСТ(б)ОП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В. 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Глотова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48FA9B22-DCCC-F5DE-E52E-F96C7200C723}"/>
              </a:ext>
            </a:extLst>
          </p:cNvPr>
          <p:cNvSpPr txBox="1">
            <a:spLocks/>
          </p:cNvSpPr>
          <p:nvPr/>
        </p:nvSpPr>
        <p:spPr>
          <a:xfrm>
            <a:off x="293298" y="259511"/>
            <a:ext cx="11593902" cy="1500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«ОРЕНБУРГСКИЙ ГОСУДАРСТВЕННЫЙ УНИВЕРСИТЕТ»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D48F7293-84B7-D097-6D9D-2454F33A05B1}"/>
              </a:ext>
            </a:extLst>
          </p:cNvPr>
          <p:cNvSpPr txBox="1">
            <a:spLocks/>
          </p:cNvSpPr>
          <p:nvPr/>
        </p:nvSpPr>
        <p:spPr>
          <a:xfrm>
            <a:off x="293298" y="2503475"/>
            <a:ext cx="11593902" cy="65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0E58027B-2B5F-3DC7-9B2C-79A5A1D2B7B9}"/>
              </a:ext>
            </a:extLst>
          </p:cNvPr>
          <p:cNvSpPr txBox="1">
            <a:spLocks/>
          </p:cNvSpPr>
          <p:nvPr/>
        </p:nvSpPr>
        <p:spPr>
          <a:xfrm>
            <a:off x="293298" y="3401492"/>
            <a:ext cx="11593902" cy="1026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для автоматизации работы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диспетчера железнодорожной кассы</a:t>
            </a:r>
          </a:p>
        </p:txBody>
      </p:sp>
    </p:spTree>
    <p:extLst>
      <p:ext uri="{BB962C8B-B14F-4D97-AF65-F5344CB8AC3E}">
        <p14:creationId xmlns:p14="http://schemas.microsoft.com/office/powerpoint/2010/main" val="28257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34DB54F-9524-6A61-6445-B421A80E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железнодорожных вокзалах происходят разнообразные процессы, связанные с обслуживанием пассажиров, формированием бизнес процессов, работой с расписанием и контролем состояния облачных кошельков. Человеческий фактор может оказать значительное влияние на ход работы, поэтому создание автоматизированной системы поможет оптимизировать работу и минимизировать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риски, что говорит об актуальности работы.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00F0F7-B018-6B20-FF62-0F06C7997C71}"/>
              </a:ext>
            </a:extLst>
          </p:cNvPr>
          <p:cNvSpPr txBox="1"/>
          <p:nvPr/>
        </p:nvSpPr>
        <p:spPr>
          <a:xfrm>
            <a:off x="595222" y="948800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90FEF-6FCA-DE16-DF50-E02032C158F9}"/>
              </a:ext>
            </a:extLst>
          </p:cNvPr>
          <p:cNvSpPr txBox="1"/>
          <p:nvPr/>
        </p:nvSpPr>
        <p:spPr>
          <a:xfrm>
            <a:off x="1439857" y="1664481"/>
            <a:ext cx="1043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диспетчера железнодорожной кассы.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AC8085-DD51-ED8B-AFF1-FD6095C25254}"/>
              </a:ext>
            </a:extLst>
          </p:cNvPr>
          <p:cNvSpPr txBox="1"/>
          <p:nvPr/>
        </p:nvSpPr>
        <p:spPr>
          <a:xfrm>
            <a:off x="595222" y="3926436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3942C1-CA38-5D21-C870-D2CA67F7981D}"/>
              </a:ext>
            </a:extLst>
          </p:cNvPr>
          <p:cNvSpPr txBox="1"/>
          <p:nvPr/>
        </p:nvSpPr>
        <p:spPr>
          <a:xfrm>
            <a:off x="1439857" y="2962137"/>
            <a:ext cx="1043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диспетчера железнодорожной кассы по продаже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EFA27F-2CB9-12A5-7603-9B1A8CB49427}"/>
              </a:ext>
            </a:extLst>
          </p:cNvPr>
          <p:cNvSpPr txBox="1"/>
          <p:nvPr/>
        </p:nvSpPr>
        <p:spPr>
          <a:xfrm>
            <a:off x="1439857" y="4629125"/>
            <a:ext cx="1043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для автоматизации работы диспетчера железнодорожной кассы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F2C3AB-1066-0A9B-BD1C-97F5E228A25C}"/>
              </a:ext>
            </a:extLst>
          </p:cNvPr>
          <p:cNvSpPr txBox="1"/>
          <p:nvPr/>
        </p:nvSpPr>
        <p:spPr>
          <a:xfrm>
            <a:off x="595222" y="2259448"/>
            <a:ext cx="112747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</a:t>
            </a:r>
          </a:p>
        </p:txBody>
      </p:sp>
    </p:spTree>
    <p:extLst>
      <p:ext uri="{BB962C8B-B14F-4D97-AF65-F5344CB8AC3E}">
        <p14:creationId xmlns:p14="http://schemas.microsoft.com/office/powerpoint/2010/main" val="5265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70821C02-BA3E-3671-C1D3-580F6C92F7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305677"/>
            <a:ext cx="104044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деятельность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диспетчера железнодорожной кассы и выявить информационные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потоки;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аналогов проектируемой 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информаци-онной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 и СУБД для разработки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структурное (функциональное) и объектно-ориентированное моделирование информационной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данных, разработать алгоритм и программную реализацию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системного программиста, администратора и пользователя системы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33" y="1434014"/>
            <a:ext cx="6823534" cy="476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 Контекстная диаграмма работы кассы железнодорожного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вокзала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D672B75-0560-8C7A-4045-75C1179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32021" y="6197892"/>
            <a:ext cx="912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Рисунок 1 –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01" y="1434014"/>
            <a:ext cx="6920397" cy="476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214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Презентация PowerPoint</vt:lpstr>
      <vt:lpstr>Задачи</vt:lpstr>
      <vt:lpstr>Анализ предметной области</vt:lpstr>
      <vt:lpstr>Анализ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DogNellaf</cp:lastModifiedBy>
  <cp:revision>40</cp:revision>
  <dcterms:created xsi:type="dcterms:W3CDTF">2021-04-14T06:25:05Z</dcterms:created>
  <dcterms:modified xsi:type="dcterms:W3CDTF">2023-06-21T13:11:21Z</dcterms:modified>
</cp:coreProperties>
</file>