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A5AE15-4593-BA19-F1F3-5F01E88BB7FC}" v="25" dt="2025-03-06T14:05:43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ENT Rew Guardiano" userId="S::t00224519@365s.ittralee.ie::17a7a2f7-4ae1-4f76-b95e-acf6afc94a77" providerId="AD" clId="Web-{63A5AE15-4593-BA19-F1F3-5F01E88BB7FC}"/>
    <pc:docChg chg="modSld">
      <pc:chgData name="STUDENT Rew Guardiano" userId="S::t00224519@365s.ittralee.ie::17a7a2f7-4ae1-4f76-b95e-acf6afc94a77" providerId="AD" clId="Web-{63A5AE15-4593-BA19-F1F3-5F01E88BB7FC}" dt="2025-03-06T14:05:42.700" v="22" actId="20577"/>
      <pc:docMkLst>
        <pc:docMk/>
      </pc:docMkLst>
      <pc:sldChg chg="modSp">
        <pc:chgData name="STUDENT Rew Guardiano" userId="S::t00224519@365s.ittralee.ie::17a7a2f7-4ae1-4f76-b95e-acf6afc94a77" providerId="AD" clId="Web-{63A5AE15-4593-BA19-F1F3-5F01E88BB7FC}" dt="2025-03-06T14:05:42.700" v="22" actId="20577"/>
        <pc:sldMkLst>
          <pc:docMk/>
          <pc:sldMk cId="1193802160" sldId="256"/>
        </pc:sldMkLst>
        <pc:spChg chg="mod">
          <ac:chgData name="STUDENT Rew Guardiano" userId="S::t00224519@365s.ittralee.ie::17a7a2f7-4ae1-4f76-b95e-acf6afc94a77" providerId="AD" clId="Web-{63A5AE15-4593-BA19-F1F3-5F01E88BB7FC}" dt="2025-03-06T14:05:42.700" v="22" actId="20577"/>
          <ac:spMkLst>
            <pc:docMk/>
            <pc:sldMk cId="1193802160" sldId="256"/>
            <ac:spMk id="2" creationId="{10CE5832-1F8F-CAB4-B463-11AFC09B2E82}"/>
          </ac:spMkLst>
        </pc:spChg>
        <pc:spChg chg="mod">
          <ac:chgData name="STUDENT Rew Guardiano" userId="S::t00224519@365s.ittralee.ie::17a7a2f7-4ae1-4f76-b95e-acf6afc94a77" providerId="AD" clId="Web-{63A5AE15-4593-BA19-F1F3-5F01E88BB7FC}" dt="2025-03-06T14:05:32.544" v="15" actId="20577"/>
          <ac:spMkLst>
            <pc:docMk/>
            <pc:sldMk cId="1193802160" sldId="256"/>
            <ac:spMk id="3" creationId="{5B1EA0B7-1795-0690-03E6-280461239B85}"/>
          </ac:spMkLst>
        </pc:spChg>
      </pc:sldChg>
    </pc:docChg>
  </pc:docChgLst>
  <pc:docChgLst>
    <pc:chgData name="Claire Horgan" userId="9db57200-8db2-4464-9f78-b3cfc9044199" providerId="ADAL" clId="{C6E328E0-1B2C-4C4C-8AED-39CD44A58FDD}"/>
    <pc:docChg chg="undo redo custSel addSld delSld modSld">
      <pc:chgData name="Claire Horgan" userId="9db57200-8db2-4464-9f78-b3cfc9044199" providerId="ADAL" clId="{C6E328E0-1B2C-4C4C-8AED-39CD44A58FDD}" dt="2025-03-03T14:59:38.499" v="105" actId="26606"/>
      <pc:docMkLst>
        <pc:docMk/>
      </pc:docMkLst>
      <pc:sldChg chg="addSp delSp modSp new mod setBg">
        <pc:chgData name="Claire Horgan" userId="9db57200-8db2-4464-9f78-b3cfc9044199" providerId="ADAL" clId="{C6E328E0-1B2C-4C4C-8AED-39CD44A58FDD}" dt="2025-03-03T14:59:27.430" v="103" actId="26606"/>
        <pc:sldMkLst>
          <pc:docMk/>
          <pc:sldMk cId="1193802160" sldId="256"/>
        </pc:sldMkLst>
        <pc:spChg chg="mod">
          <ac:chgData name="Claire Horgan" userId="9db57200-8db2-4464-9f78-b3cfc9044199" providerId="ADAL" clId="{C6E328E0-1B2C-4C4C-8AED-39CD44A58FDD}" dt="2025-03-03T14:59:27.430" v="103" actId="26606"/>
          <ac:spMkLst>
            <pc:docMk/>
            <pc:sldMk cId="1193802160" sldId="256"/>
            <ac:spMk id="2" creationId="{10CE5832-1F8F-CAB4-B463-11AFC09B2E82}"/>
          </ac:spMkLst>
        </pc:spChg>
        <pc:spChg chg="mod">
          <ac:chgData name="Claire Horgan" userId="9db57200-8db2-4464-9f78-b3cfc9044199" providerId="ADAL" clId="{C6E328E0-1B2C-4C4C-8AED-39CD44A58FDD}" dt="2025-03-03T14:59:27.430" v="103" actId="26606"/>
          <ac:spMkLst>
            <pc:docMk/>
            <pc:sldMk cId="1193802160" sldId="256"/>
            <ac:spMk id="3" creationId="{5B1EA0B7-1795-0690-03E6-280461239B85}"/>
          </ac:spMkLst>
        </pc:spChg>
        <pc:spChg chg="add">
          <ac:chgData name="Claire Horgan" userId="9db57200-8db2-4464-9f78-b3cfc9044199" providerId="ADAL" clId="{C6E328E0-1B2C-4C4C-8AED-39CD44A58FDD}" dt="2025-03-03T14:59:27.430" v="103" actId="26606"/>
          <ac:spMkLst>
            <pc:docMk/>
            <pc:sldMk cId="1193802160" sldId="256"/>
            <ac:spMk id="25" creationId="{47942995-B07F-4636-9A06-C6A104B260A8}"/>
          </ac:spMkLst>
        </pc:spChg>
        <pc:spChg chg="add">
          <ac:chgData name="Claire Horgan" userId="9db57200-8db2-4464-9f78-b3cfc9044199" providerId="ADAL" clId="{C6E328E0-1B2C-4C4C-8AED-39CD44A58FDD}" dt="2025-03-03T14:59:27.430" v="103" actId="26606"/>
          <ac:spMkLst>
            <pc:docMk/>
            <pc:sldMk cId="1193802160" sldId="256"/>
            <ac:spMk id="32" creationId="{B81933D1-5615-42C7-9C0B-4EB7105CCE2D}"/>
          </ac:spMkLst>
        </pc:spChg>
        <pc:spChg chg="add">
          <ac:chgData name="Claire Horgan" userId="9db57200-8db2-4464-9f78-b3cfc9044199" providerId="ADAL" clId="{C6E328E0-1B2C-4C4C-8AED-39CD44A58FDD}" dt="2025-03-03T14:59:27.430" v="103" actId="26606"/>
          <ac:spMkLst>
            <pc:docMk/>
            <pc:sldMk cId="1193802160" sldId="256"/>
            <ac:spMk id="34" creationId="{19C9EAEA-39D0-4B0E-A0EB-51E7B26740B1}"/>
          </ac:spMkLst>
        </pc:spChg>
        <pc:grpChg chg="add">
          <ac:chgData name="Claire Horgan" userId="9db57200-8db2-4464-9f78-b3cfc9044199" providerId="ADAL" clId="{C6E328E0-1B2C-4C4C-8AED-39CD44A58FDD}" dt="2025-03-03T14:59:27.430" v="103" actId="26606"/>
          <ac:grpSpMkLst>
            <pc:docMk/>
            <pc:sldMk cId="1193802160" sldId="256"/>
            <ac:grpSpMk id="27" creationId="{032D8612-31EB-44CF-A1D0-14FD4C705424}"/>
          </ac:grpSpMkLst>
        </pc:grpChg>
        <pc:picChg chg="add mod">
          <ac:chgData name="Claire Horgan" userId="9db57200-8db2-4464-9f78-b3cfc9044199" providerId="ADAL" clId="{C6E328E0-1B2C-4C4C-8AED-39CD44A58FDD}" dt="2025-03-03T14:59:27.430" v="103" actId="26606"/>
          <ac:picMkLst>
            <pc:docMk/>
            <pc:sldMk cId="1193802160" sldId="256"/>
            <ac:picMk id="7" creationId="{BC29C971-5F55-5519-A754-5D1993D01CFE}"/>
          </ac:picMkLst>
        </pc:picChg>
      </pc:sldChg>
      <pc:sldChg chg="addSp modSp new mod setBg">
        <pc:chgData name="Claire Horgan" userId="9db57200-8db2-4464-9f78-b3cfc9044199" providerId="ADAL" clId="{C6E328E0-1B2C-4C4C-8AED-39CD44A58FDD}" dt="2025-03-03T14:59:19.585" v="102" actId="26606"/>
        <pc:sldMkLst>
          <pc:docMk/>
          <pc:sldMk cId="3315910420" sldId="257"/>
        </pc:sldMkLst>
        <pc:spChg chg="mod">
          <ac:chgData name="Claire Horgan" userId="9db57200-8db2-4464-9f78-b3cfc9044199" providerId="ADAL" clId="{C6E328E0-1B2C-4C4C-8AED-39CD44A58FDD}" dt="2025-03-03T14:59:19.585" v="102" actId="26606"/>
          <ac:spMkLst>
            <pc:docMk/>
            <pc:sldMk cId="3315910420" sldId="257"/>
            <ac:spMk id="2" creationId="{2FD469B2-F9B8-1E6E-4BCE-9FD070373383}"/>
          </ac:spMkLst>
        </pc:spChg>
        <pc:spChg chg="add mod">
          <ac:chgData name="Claire Horgan" userId="9db57200-8db2-4464-9f78-b3cfc9044199" providerId="ADAL" clId="{C6E328E0-1B2C-4C4C-8AED-39CD44A58FDD}" dt="2025-03-03T14:59:19.585" v="102" actId="26606"/>
          <ac:spMkLst>
            <pc:docMk/>
            <pc:sldMk cId="3315910420" sldId="257"/>
            <ac:spMk id="3" creationId="{715FDBB0-0082-ADA0-3CD6-ADFACC7975C6}"/>
          </ac:spMkLst>
        </pc:spChg>
        <pc:spChg chg="add">
          <ac:chgData name="Claire Horgan" userId="9db57200-8db2-4464-9f78-b3cfc9044199" providerId="ADAL" clId="{C6E328E0-1B2C-4C4C-8AED-39CD44A58FDD}" dt="2025-03-03T14:59:19.585" v="102" actId="26606"/>
          <ac:spMkLst>
            <pc:docMk/>
            <pc:sldMk cId="3315910420" sldId="257"/>
            <ac:spMk id="8" creationId="{B6CDA21F-E7AF-4C75-8395-33F58D5B0E45}"/>
          </ac:spMkLst>
        </pc:spChg>
        <pc:spChg chg="add">
          <ac:chgData name="Claire Horgan" userId="9db57200-8db2-4464-9f78-b3cfc9044199" providerId="ADAL" clId="{C6E328E0-1B2C-4C4C-8AED-39CD44A58FDD}" dt="2025-03-03T14:59:19.585" v="102" actId="26606"/>
          <ac:spMkLst>
            <pc:docMk/>
            <pc:sldMk cId="3315910420" sldId="257"/>
            <ac:spMk id="15" creationId="{D5B0017B-2ECA-49AF-B397-DC140825DF8D}"/>
          </ac:spMkLst>
        </pc:spChg>
        <pc:grpChg chg="add">
          <ac:chgData name="Claire Horgan" userId="9db57200-8db2-4464-9f78-b3cfc9044199" providerId="ADAL" clId="{C6E328E0-1B2C-4C4C-8AED-39CD44A58FDD}" dt="2025-03-03T14:59:19.585" v="102" actId="26606"/>
          <ac:grpSpMkLst>
            <pc:docMk/>
            <pc:sldMk cId="3315910420" sldId="257"/>
            <ac:grpSpMk id="10" creationId="{AE1C45F0-260A-458C-96ED-C1F6D2151219}"/>
          </ac:grpSpMkLst>
        </pc:grpChg>
        <pc:cxnChg chg="add">
          <ac:chgData name="Claire Horgan" userId="9db57200-8db2-4464-9f78-b3cfc9044199" providerId="ADAL" clId="{C6E328E0-1B2C-4C4C-8AED-39CD44A58FDD}" dt="2025-03-03T14:59:19.585" v="102" actId="26606"/>
          <ac:cxnSpMkLst>
            <pc:docMk/>
            <pc:sldMk cId="3315910420" sldId="257"/>
            <ac:cxnSpMk id="17" creationId="{6CF1BAF6-AD41-4082-B212-8A1F9A2E8779}"/>
          </ac:cxnSpMkLst>
        </pc:cxnChg>
      </pc:sldChg>
      <pc:sldChg chg="new del">
        <pc:chgData name="Claire Horgan" userId="9db57200-8db2-4464-9f78-b3cfc9044199" providerId="ADAL" clId="{C6E328E0-1B2C-4C4C-8AED-39CD44A58FDD}" dt="2025-03-03T14:58:06.855" v="55" actId="2696"/>
        <pc:sldMkLst>
          <pc:docMk/>
          <pc:sldMk cId="1017373481" sldId="258"/>
        </pc:sldMkLst>
      </pc:sldChg>
      <pc:sldChg chg="addSp modSp new mod setBg">
        <pc:chgData name="Claire Horgan" userId="9db57200-8db2-4464-9f78-b3cfc9044199" providerId="ADAL" clId="{C6E328E0-1B2C-4C4C-8AED-39CD44A58FDD}" dt="2025-03-03T14:59:32.309" v="104" actId="26606"/>
        <pc:sldMkLst>
          <pc:docMk/>
          <pc:sldMk cId="3068812961" sldId="258"/>
        </pc:sldMkLst>
        <pc:spChg chg="mod">
          <ac:chgData name="Claire Horgan" userId="9db57200-8db2-4464-9f78-b3cfc9044199" providerId="ADAL" clId="{C6E328E0-1B2C-4C4C-8AED-39CD44A58FDD}" dt="2025-03-03T14:59:32.309" v="104" actId="26606"/>
          <ac:spMkLst>
            <pc:docMk/>
            <pc:sldMk cId="3068812961" sldId="258"/>
            <ac:spMk id="2" creationId="{6519D1FF-8892-B0AB-9273-E5A8C21F29EC}"/>
          </ac:spMkLst>
        </pc:spChg>
        <pc:spChg chg="mod">
          <ac:chgData name="Claire Horgan" userId="9db57200-8db2-4464-9f78-b3cfc9044199" providerId="ADAL" clId="{C6E328E0-1B2C-4C4C-8AED-39CD44A58FDD}" dt="2025-03-03T14:59:32.309" v="104" actId="26606"/>
          <ac:spMkLst>
            <pc:docMk/>
            <pc:sldMk cId="3068812961" sldId="258"/>
            <ac:spMk id="3" creationId="{B82CE7FC-9638-4CA4-E8EF-5089EFA6CF31}"/>
          </ac:spMkLst>
        </pc:spChg>
        <pc:spChg chg="add">
          <ac:chgData name="Claire Horgan" userId="9db57200-8db2-4464-9f78-b3cfc9044199" providerId="ADAL" clId="{C6E328E0-1B2C-4C4C-8AED-39CD44A58FDD}" dt="2025-03-03T14:59:32.309" v="104" actId="26606"/>
          <ac:spMkLst>
            <pc:docMk/>
            <pc:sldMk cId="3068812961" sldId="258"/>
            <ac:spMk id="8" creationId="{B6CDA21F-E7AF-4C75-8395-33F58D5B0E45}"/>
          </ac:spMkLst>
        </pc:spChg>
        <pc:spChg chg="add">
          <ac:chgData name="Claire Horgan" userId="9db57200-8db2-4464-9f78-b3cfc9044199" providerId="ADAL" clId="{C6E328E0-1B2C-4C4C-8AED-39CD44A58FDD}" dt="2025-03-03T14:59:32.309" v="104" actId="26606"/>
          <ac:spMkLst>
            <pc:docMk/>
            <pc:sldMk cId="3068812961" sldId="258"/>
            <ac:spMk id="15" creationId="{D5B0017B-2ECA-49AF-B397-DC140825DF8D}"/>
          </ac:spMkLst>
        </pc:spChg>
        <pc:grpChg chg="add">
          <ac:chgData name="Claire Horgan" userId="9db57200-8db2-4464-9f78-b3cfc9044199" providerId="ADAL" clId="{C6E328E0-1B2C-4C4C-8AED-39CD44A58FDD}" dt="2025-03-03T14:59:32.309" v="104" actId="26606"/>
          <ac:grpSpMkLst>
            <pc:docMk/>
            <pc:sldMk cId="3068812961" sldId="258"/>
            <ac:grpSpMk id="10" creationId="{AE1C45F0-260A-458C-96ED-C1F6D2151219}"/>
          </ac:grpSpMkLst>
        </pc:grpChg>
        <pc:cxnChg chg="add">
          <ac:chgData name="Claire Horgan" userId="9db57200-8db2-4464-9f78-b3cfc9044199" providerId="ADAL" clId="{C6E328E0-1B2C-4C4C-8AED-39CD44A58FDD}" dt="2025-03-03T14:59:32.309" v="104" actId="26606"/>
          <ac:cxnSpMkLst>
            <pc:docMk/>
            <pc:sldMk cId="3068812961" sldId="258"/>
            <ac:cxnSpMk id="17" creationId="{6CF1BAF6-AD41-4082-B212-8A1F9A2E8779}"/>
          </ac:cxnSpMkLst>
        </pc:cxnChg>
      </pc:sldChg>
      <pc:sldChg chg="addSp modSp new mod setBg">
        <pc:chgData name="Claire Horgan" userId="9db57200-8db2-4464-9f78-b3cfc9044199" providerId="ADAL" clId="{C6E328E0-1B2C-4C4C-8AED-39CD44A58FDD}" dt="2025-03-03T14:59:38.499" v="105" actId="26606"/>
        <pc:sldMkLst>
          <pc:docMk/>
          <pc:sldMk cId="983532625" sldId="259"/>
        </pc:sldMkLst>
        <pc:spChg chg="mod">
          <ac:chgData name="Claire Horgan" userId="9db57200-8db2-4464-9f78-b3cfc9044199" providerId="ADAL" clId="{C6E328E0-1B2C-4C4C-8AED-39CD44A58FDD}" dt="2025-03-03T14:59:38.499" v="105" actId="26606"/>
          <ac:spMkLst>
            <pc:docMk/>
            <pc:sldMk cId="983532625" sldId="259"/>
            <ac:spMk id="2" creationId="{E19BC7D4-FD7E-8C5A-9836-DF0F8818FE74}"/>
          </ac:spMkLst>
        </pc:spChg>
        <pc:spChg chg="mod">
          <ac:chgData name="Claire Horgan" userId="9db57200-8db2-4464-9f78-b3cfc9044199" providerId="ADAL" clId="{C6E328E0-1B2C-4C4C-8AED-39CD44A58FDD}" dt="2025-03-03T14:59:38.499" v="105" actId="26606"/>
          <ac:spMkLst>
            <pc:docMk/>
            <pc:sldMk cId="983532625" sldId="259"/>
            <ac:spMk id="3" creationId="{B51E058D-F526-B947-DA5B-EFAA21A72084}"/>
          </ac:spMkLst>
        </pc:spChg>
        <pc:spChg chg="add">
          <ac:chgData name="Claire Horgan" userId="9db57200-8db2-4464-9f78-b3cfc9044199" providerId="ADAL" clId="{C6E328E0-1B2C-4C4C-8AED-39CD44A58FDD}" dt="2025-03-03T14:59:38.499" v="105" actId="26606"/>
          <ac:spMkLst>
            <pc:docMk/>
            <pc:sldMk cId="983532625" sldId="259"/>
            <ac:spMk id="8" creationId="{B6CDA21F-E7AF-4C75-8395-33F58D5B0E45}"/>
          </ac:spMkLst>
        </pc:spChg>
        <pc:spChg chg="add">
          <ac:chgData name="Claire Horgan" userId="9db57200-8db2-4464-9f78-b3cfc9044199" providerId="ADAL" clId="{C6E328E0-1B2C-4C4C-8AED-39CD44A58FDD}" dt="2025-03-03T14:59:38.499" v="105" actId="26606"/>
          <ac:spMkLst>
            <pc:docMk/>
            <pc:sldMk cId="983532625" sldId="259"/>
            <ac:spMk id="15" creationId="{D5B0017B-2ECA-49AF-B397-DC140825DF8D}"/>
          </ac:spMkLst>
        </pc:spChg>
        <pc:grpChg chg="add">
          <ac:chgData name="Claire Horgan" userId="9db57200-8db2-4464-9f78-b3cfc9044199" providerId="ADAL" clId="{C6E328E0-1B2C-4C4C-8AED-39CD44A58FDD}" dt="2025-03-03T14:59:38.499" v="105" actId="26606"/>
          <ac:grpSpMkLst>
            <pc:docMk/>
            <pc:sldMk cId="983532625" sldId="259"/>
            <ac:grpSpMk id="10" creationId="{AE1C45F0-260A-458C-96ED-C1F6D2151219}"/>
          </ac:grpSpMkLst>
        </pc:grpChg>
        <pc:cxnChg chg="add">
          <ac:chgData name="Claire Horgan" userId="9db57200-8db2-4464-9f78-b3cfc9044199" providerId="ADAL" clId="{C6E328E0-1B2C-4C4C-8AED-39CD44A58FDD}" dt="2025-03-03T14:59:38.499" v="105" actId="26606"/>
          <ac:cxnSpMkLst>
            <pc:docMk/>
            <pc:sldMk cId="983532625" sldId="259"/>
            <ac:cxnSpMk id="17" creationId="{6CF1BAF6-AD41-4082-B212-8A1F9A2E877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78F6-CFC4-06BF-1177-EE51B812E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79E58-0843-01E1-23D6-FF9A95C53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59B01-E78C-0212-8A84-437ADB55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06/03/2025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981D-C71E-E035-952B-118099C6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D0B66-070C-6908-22E3-AA326DF4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071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97FB-3D77-1C20-243A-6138EBE7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A6454-F883-5534-6B01-D97D15DD4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D5E90-DD19-C4BD-F2FF-DFAF4E91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06/03/2025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528BC-137F-0982-3262-55BD8130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0DF98-F47D-8849-3DBA-7F765090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62757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37535-6094-A1C3-8500-2BFB0FA7F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8F622-4F95-F113-528A-D0CA371F7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47AA1-F337-87AE-A7B3-BD9CB6DD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06/03/2025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8C465-15E6-EA20-BD93-6964759B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5020-3B16-A623-1574-9AD074D5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880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FB56-67B5-FD99-E1A2-607BC23D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153DC-01D2-047E-1629-567D959F1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DC00-B911-5DD9-2A3B-A43447E0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06/03/2025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D58D3-2124-F592-FCAB-BD03F65A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24DB4-D6A2-9A6D-27D7-812674BE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011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687D-92F8-69F5-0D78-712E3DEC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0CA6C-0526-7EEB-BA6A-65A9E876C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A5ECD-1E1A-7F7B-2976-1973C876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06/03/2025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CA17A-6F55-9F36-390E-8A662407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4C70E-A877-18E2-2E70-92DF1CC3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322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41F42-B857-8BC9-FDC6-F9CABE66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ABCA0-B8B2-B260-901F-AAA3421AE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3F676-B785-34DB-72AC-A4D01D42F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F089A-C7C8-AD55-B663-CACF5834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06/03/2025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7482D-C48F-9F61-B2C4-0419CF22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20297-222D-31ED-0B94-ADF55062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35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F12B-39F4-8A99-0DE0-B0C4B322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9AE22-BC03-F287-2061-77B0163C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6FC21-29DE-B295-AFF1-9D8A56886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0F7CC-A2D3-9097-A848-DDB631C7B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0767F-972B-D26D-D3BC-11543ABBC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FC397-B833-B81D-C305-BEE5EBAB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06/03/2025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E3A0E-653E-0D75-2E14-51A8A835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1BDA4-170D-3AB3-A39F-B0BF7CD6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387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F3B1-5EED-336F-F00B-8E3A769C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6C0BF-9CB4-8B7E-6585-26C962A4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06/03/2025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4231C-DA82-1D80-9F32-56D32AEF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17B46-7467-286B-8BCD-BACC25B1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859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7ED0B-30AD-00D6-E2C8-34ADEE2E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06/03/2025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6A7CD3-FE8A-0352-63FA-D98D493E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266D1-DC20-780B-C85F-E893F485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74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D82B-1839-6E9C-9422-AE010182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7191-A4D4-909C-595A-C40938EC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3CAB4-8132-0B64-CE38-7A24602D2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A3198-3097-4514-454A-60D987EC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06/03/2025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0390B-14CB-621D-A7D3-824A1623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8589F-47A1-0B89-BBC7-73AFC55F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513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47EE-30F4-731B-C479-CC035B4D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2DBDF-B5FC-69B7-94AD-F819AC4AD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D295E-89E2-CD68-5AD8-243B9B578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69309-C6BC-6C83-99DE-741A1B2D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82A1D-883F-4C2B-94E0-8A5AA1619226}" type="datetimeFigureOut">
              <a:rPr lang="en-IE" smtClean="0"/>
              <a:t>06/03/2025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E23B1-8E36-707A-92C8-61B4BF6A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22C17-641D-5AD8-CEB1-584B3821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766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2828E-3B0A-C426-2E3F-109CFEBC8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7980E-FCBB-AE66-79B3-ACECC26E2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1E99F-5C97-61BB-3B78-FCD9F7832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482A1D-883F-4C2B-94E0-8A5AA1619226}" type="datetimeFigureOut">
              <a:rPr lang="en-IE" smtClean="0"/>
              <a:t>06/03/2025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4EEB3-F36E-8D33-3959-A2D76852F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F8C38-E557-D3CD-A038-7E051FEEF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F51762-90FA-417F-8936-FB5328DE1B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71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E5832-1F8F-CAB4-B463-11AFC09B2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IE" sz="5400"/>
              <a:t>Student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EA0B7-1795-0690-03E6-280461239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IE" sz="2000" b="1">
                <a:latin typeface="Times New Roman"/>
                <a:cs typeface="Times New Roman"/>
              </a:rPr>
              <a:t>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BC29C971-5F55-5519-A754-5D1993D01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0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469B2-F9B8-1E6E-4BCE-9FD07037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E" sz="4800"/>
              <a:t>What is done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FDBB0-0082-ADA0-3CD6-ADFACC797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endParaRPr lang="en-IE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91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9D1FF-8892-B0AB-9273-E5A8C21F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E" sz="4800"/>
              <a:t>What is left to do.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CE7FC-9638-4CA4-E8EF-5089EFA6C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endParaRPr lang="en-IE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81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BC7D4-FD7E-8C5A-9836-DF0F8818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E" sz="4800"/>
              <a:t>Issues/Concerns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058D-F526-B947-DA5B-EFAA21A72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endParaRPr lang="en-IE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53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Student Name</vt:lpstr>
      <vt:lpstr>What is done ?</vt:lpstr>
      <vt:lpstr>What is left to do.</vt:lpstr>
      <vt:lpstr>Issues/Concerns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Claire Horgan</dc:creator>
  <cp:revision>1</cp:revision>
  <dcterms:created xsi:type="dcterms:W3CDTF">2025-03-03T14:55:56Z</dcterms:created>
  <dcterms:modified xsi:type="dcterms:W3CDTF">2025-03-06T14:06:29Z</dcterms:modified>
</cp:coreProperties>
</file>