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41586-531B-47DD-80B5-25742FA99531}" v="8" dt="2024-09-26T14:47:5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Daniel Jameson" userId="S::daniel.jameson@students.ittralee.ie::92d10865-34b4-4973-915f-c7fb751d4ee3" providerId="AD" clId="Web-{87141586-531B-47DD-80B5-25742FA99531}"/>
    <pc:docChg chg="modSld">
      <pc:chgData name="STUDENT Daniel Jameson" userId="S::daniel.jameson@students.ittralee.ie::92d10865-34b4-4973-915f-c7fb751d4ee3" providerId="AD" clId="Web-{87141586-531B-47DD-80B5-25742FA99531}" dt="2024-09-26T14:47:57.720" v="7" actId="20577"/>
      <pc:docMkLst>
        <pc:docMk/>
      </pc:docMkLst>
      <pc:sldChg chg="modSp">
        <pc:chgData name="STUDENT Daniel Jameson" userId="S::daniel.jameson@students.ittralee.ie::92d10865-34b4-4973-915f-c7fb751d4ee3" providerId="AD" clId="Web-{87141586-531B-47DD-80B5-25742FA99531}" dt="2024-09-26T14:47:57.720" v="7" actId="20577"/>
        <pc:sldMkLst>
          <pc:docMk/>
          <pc:sldMk cId="109857222" sldId="256"/>
        </pc:sldMkLst>
        <pc:spChg chg="mod">
          <ac:chgData name="STUDENT Daniel Jameson" userId="S::daniel.jameson@students.ittralee.ie::92d10865-34b4-4973-915f-c7fb751d4ee3" providerId="AD" clId="Web-{87141586-531B-47DD-80B5-25742FA99531}" dt="2024-09-26T14:47:57.720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 these need to be flashy?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Do these need to be flashy?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2024-09-26T14:47:42Z</dcterms:created>
  <dcterms:modified xsi:type="dcterms:W3CDTF">2024-09-26T14:48:05Z</dcterms:modified>
</cp:coreProperties>
</file>