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0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84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39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374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52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469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36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5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1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1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2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1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5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0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DF38-9E1B-7B9F-FCB4-C1E68895D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Missing Person Location Using Artificial Intelligence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113BF-96E0-D76E-2125-7C82A1728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Final Year Project Daniel Jameson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536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3400-2EB0-4645-FD64-17BCA3CE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Areas of Research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40CEC-9622-98A6-34C2-76644B5D2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0BB63-82C0-815F-7FEA-98DF30F641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Use existing data on missing people to generate data on possible locations where they could have gone.</a:t>
            </a:r>
          </a:p>
          <a:p>
            <a:r>
              <a:rPr lang="en-GB" dirty="0"/>
              <a:t>Design a graph or map that would utilise the data from the previous objective to aid in search parties.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D0F8A-2BA6-1CC5-D332-98EBF2402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Research Areas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A8C43-DD02-808C-041A-59D8A6F3F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Various technologies will need to be assessed for their suitability, such as data analysis for missing people dataset.</a:t>
            </a:r>
          </a:p>
          <a:p>
            <a:r>
              <a:rPr lang="en-GB" dirty="0"/>
              <a:t>Market research such as how often do people go missing in the wilderness, the tech that is used for this purpose, such </a:t>
            </a:r>
            <a:r>
              <a:rPr lang="en-GB"/>
              <a:t>as drones.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621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</TotalTime>
  <Words>102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Missing Person Location Using Artificial Intelligence</vt:lpstr>
      <vt:lpstr>Areas of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 Daniel Jameson</dc:creator>
  <cp:lastModifiedBy>STUDENT Daniel Jameson</cp:lastModifiedBy>
  <cp:revision>3</cp:revision>
  <dcterms:created xsi:type="dcterms:W3CDTF">2024-09-30T22:14:22Z</dcterms:created>
  <dcterms:modified xsi:type="dcterms:W3CDTF">2024-09-30T22:23:43Z</dcterms:modified>
</cp:coreProperties>
</file>