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4" r:id="rId4"/>
    <p:sldId id="276" r:id="rId5"/>
    <p:sldId id="275" r:id="rId6"/>
    <p:sldId id="280" r:id="rId7"/>
    <p:sldId id="281" r:id="rId8"/>
    <p:sldId id="282" r:id="rId9"/>
    <p:sldId id="285" r:id="rId10"/>
    <p:sldId id="283" r:id="rId11"/>
    <p:sldId id="28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0" autoAdjust="0"/>
    <p:restoredTop sz="93116" autoAdjust="0"/>
  </p:normalViewPr>
  <p:slideViewPr>
    <p:cSldViewPr snapToGrid="0">
      <p:cViewPr varScale="1">
        <p:scale>
          <a:sx n="83" d="100"/>
          <a:sy n="83" d="100"/>
        </p:scale>
        <p:origin x="9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E5EA1-5661-49F1-BBFE-DC7BC0E51EA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5F8F7-DD25-4C63-85CF-D89A4D9A3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F8F7-DD25-4C63-85CF-D89A4D9A3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F8F7-DD25-4C63-85CF-D89A4D9A3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CD0F-F8FA-4F92-8F75-665F486AC6F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5C8A-B8C5-4893-BB12-C0E605A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071" y="692873"/>
            <a:ext cx="9919855" cy="236898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Flights Arrival Delays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447165"/>
            <a:ext cx="9144000" cy="1655762"/>
          </a:xfrm>
        </p:spPr>
        <p:txBody>
          <a:bodyPr/>
          <a:lstStyle/>
          <a:p>
            <a:r>
              <a:rPr lang="tr-T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Doğancan Gemici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Mayasa Dablan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Samer Kanakri 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2261" y="195249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Boosting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0864" y="418006"/>
            <a:ext cx="33505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50" y="1952495"/>
            <a:ext cx="6364150" cy="4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442"/>
            <a:ext cx="6262527" cy="4382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50" y="1629144"/>
            <a:ext cx="6364150" cy="43697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0864" y="418006"/>
            <a:ext cx="33505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861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10" y="244330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tr-T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8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8" y="309708"/>
            <a:ext cx="10515600" cy="992620"/>
          </a:xfrm>
        </p:spPr>
        <p:txBody>
          <a:bodyPr>
            <a:norm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761" cy="4441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256089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Delays causes.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Delays impacts.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affected?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Flights Delayed each year.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Delays costs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01" y="3196091"/>
            <a:ext cx="5703199" cy="29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73" y="11652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accurate prediction models.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Ours Models? Prediction Methods? 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9" y="2662564"/>
            <a:ext cx="4918364" cy="327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8" y="193965"/>
            <a:ext cx="10515600" cy="9144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2" y="1323275"/>
            <a:ext cx="4513933" cy="3277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Big is it?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does it contain?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09" y="4601132"/>
            <a:ext cx="838200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1309" y="1377421"/>
            <a:ext cx="55349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it clean enough?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Missed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features? Missed values?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Training? Testing?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Features? Correlation</a:t>
            </a:r>
            <a:r>
              <a:rPr lang="en-US" sz="2800" dirty="0"/>
              <a:t>!!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507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946" y="411307"/>
            <a:ext cx="10515600" cy="1325563"/>
          </a:xfrm>
        </p:spPr>
        <p:txBody>
          <a:bodyPr>
            <a:no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	</a:t>
            </a:r>
            <a:b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415"/>
            <a:ext cx="10515600" cy="3622949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setting time zones to one common time zone(Istanbul’s one) which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GMT+03:00.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Clustering flights based on their origin-destination pair.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Ist-Dub would be one cluster, Dub-Ist would be another cluster. And we were supposed to calculate average speed for each cluster.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whenever we get the data with distance we would be able to do division and get time which spent on the air. 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6196"/>
            <a:ext cx="85551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of Arrival Delay thanks to </a:t>
            </a:r>
            <a:r>
              <a:rPr lang="tr-T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lang="tr-TR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would compare with Scheduled departure time and arrival time because difference between these 2 give us «scheduled time to spend on the air» which should be equal to distance/average speed.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when we go into details more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these 2 values which supposed to be equal! So if there is any difference it is supposed to be total delay!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departure delay from total delay. We would have our new feature which is supposed to be so close to arrival delay!!!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11946" y="411307"/>
            <a:ext cx="10515600" cy="1325563"/>
          </a:xfrm>
        </p:spPr>
        <p:txBody>
          <a:bodyPr>
            <a:no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	</a:t>
            </a:r>
            <a:b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little bit </a:t>
            </a:r>
            <a:r>
              <a:rPr lang="tr-TR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specific cluster</a:t>
            </a:r>
            <a:r>
              <a:rPr lang="tr-TR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CRS_ARR_H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CRS_DEP_H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Scheduled time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spent on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air. = X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/ X = Average Speed for specific flights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get new data..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CRS_ARR_H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CRS_DEP_H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Scheduled time that spent on the air = X_1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/ Y = Gives us predicted time for flight on the air... = X_2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X_2 – X_1 = Total delay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Delay – Departure Delay = New Feature to use prediction for Arrival Delay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0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0864" y="418006"/>
            <a:ext cx="33505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25393" y="1995446"/>
            <a:ext cx="47323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 and Strong learners.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learner represents the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data best?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stop?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50" y="1995446"/>
            <a:ext cx="6364150" cy="4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7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396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Predicting Flights Arrival Delays</vt:lpstr>
      <vt:lpstr>Outline</vt:lpstr>
      <vt:lpstr>Introduction </vt:lpstr>
      <vt:lpstr>PowerPoint Presentation</vt:lpstr>
      <vt:lpstr>Dataset </vt:lpstr>
      <vt:lpstr>Feature Engineering  </vt:lpstr>
      <vt:lpstr>Feature Engineering  </vt:lpstr>
      <vt:lpstr>Here is little bit math (For each specific cluster):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people who are exposed to racial discrimination feel alienated in today’s society?</dc:title>
  <dc:creator>Doğancan Gemici</dc:creator>
  <cp:lastModifiedBy>Samer Kanakri</cp:lastModifiedBy>
  <cp:revision>58</cp:revision>
  <dcterms:created xsi:type="dcterms:W3CDTF">2018-12-03T15:13:42Z</dcterms:created>
  <dcterms:modified xsi:type="dcterms:W3CDTF">2018-12-23T22:34:58Z</dcterms:modified>
</cp:coreProperties>
</file>