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256" r:id="rId3"/>
    <p:sldId id="260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7CE"/>
    <a:srgbClr val="4A525B"/>
    <a:srgbClr val="AD92ED"/>
    <a:srgbClr val="4FC1E9"/>
    <a:srgbClr val="CDD0DA"/>
    <a:srgbClr val="FA8150"/>
    <a:srgbClr val="E37553"/>
    <a:srgbClr val="E0653F"/>
    <a:srgbClr val="959697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3" autoAdjust="0"/>
    <p:restoredTop sz="94674" autoAdjust="0"/>
  </p:normalViewPr>
  <p:slideViewPr>
    <p:cSldViewPr>
      <p:cViewPr>
        <p:scale>
          <a:sx n="92" d="100"/>
          <a:sy n="92" d="100"/>
        </p:scale>
        <p:origin x="84" y="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412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CD13F-9E93-4C57-A5BD-33634705411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B5BEB-1ADB-49FA-9859-ABF84DA6C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83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D9606-6FF7-49AF-A412-4D6AB767DFC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AE7AE-FCBF-419F-971E-04B351FA8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©Templateswise.com - 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SWOT Analysis</a:t>
            </a:r>
            <a:endParaRPr lang="en-US" noProof="0" dirty="0"/>
          </a:p>
        </p:txBody>
      </p:sp>
      <p:sp>
        <p:nvSpPr>
          <p:cNvPr id="45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46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7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2540058" y="1473775"/>
            <a:ext cx="4063884" cy="2970182"/>
            <a:chOff x="2540058" y="1473775"/>
            <a:chExt cx="4063884" cy="2970182"/>
          </a:xfr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13500000" scaled="1"/>
          </a:gradFill>
        </p:grpSpPr>
        <p:sp>
          <p:nvSpPr>
            <p:cNvPr id="28" name="Rectangle 41"/>
            <p:cNvSpPr>
              <a:spLocks noChangeArrowheads="1"/>
            </p:cNvSpPr>
            <p:nvPr userDrawn="1"/>
          </p:nvSpPr>
          <p:spPr bwMode="auto">
            <a:xfrm>
              <a:off x="2540058" y="1473775"/>
              <a:ext cx="1914890" cy="13716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Roboto Light" panose="02000000000000000000" pitchFamily="2" charset="0"/>
              </a:endParaRPr>
            </a:p>
          </p:txBody>
        </p:sp>
        <p:sp>
          <p:nvSpPr>
            <p:cNvPr id="33" name="Rectangle 43"/>
            <p:cNvSpPr>
              <a:spLocks noChangeArrowheads="1"/>
            </p:cNvSpPr>
            <p:nvPr userDrawn="1"/>
          </p:nvSpPr>
          <p:spPr bwMode="auto">
            <a:xfrm>
              <a:off x="4687223" y="1473775"/>
              <a:ext cx="1916719" cy="13716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Roboto Light" panose="02000000000000000000" pitchFamily="2" charset="0"/>
              </a:endParaRPr>
            </a:p>
          </p:txBody>
        </p:sp>
        <p:sp>
          <p:nvSpPr>
            <p:cNvPr id="36" name="Rectangle 46"/>
            <p:cNvSpPr>
              <a:spLocks noChangeArrowheads="1"/>
            </p:cNvSpPr>
            <p:nvPr userDrawn="1"/>
          </p:nvSpPr>
          <p:spPr bwMode="auto">
            <a:xfrm>
              <a:off x="2540058" y="3072260"/>
              <a:ext cx="1914890" cy="137169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Roboto Light" panose="02000000000000000000" pitchFamily="2" charset="0"/>
              </a:endParaRPr>
            </a:p>
          </p:txBody>
        </p:sp>
        <p:sp>
          <p:nvSpPr>
            <p:cNvPr id="38" name="Rectangle 48"/>
            <p:cNvSpPr>
              <a:spLocks noChangeArrowheads="1"/>
            </p:cNvSpPr>
            <p:nvPr userDrawn="1"/>
          </p:nvSpPr>
          <p:spPr bwMode="auto">
            <a:xfrm>
              <a:off x="4687223" y="3072260"/>
              <a:ext cx="1916719" cy="13716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Roboto Light" panose="02000000000000000000" pitchFamily="2" charset="0"/>
              </a:endParaRPr>
            </a:p>
          </p:txBody>
        </p:sp>
      </p:grpSp>
      <p:sp>
        <p:nvSpPr>
          <p:cNvPr id="39" name="Freeform 42"/>
          <p:cNvSpPr>
            <a:spLocks/>
          </p:cNvSpPr>
          <p:nvPr userDrawn="1"/>
        </p:nvSpPr>
        <p:spPr bwMode="auto">
          <a:xfrm>
            <a:off x="2825371" y="1927350"/>
            <a:ext cx="1349751" cy="918123"/>
          </a:xfrm>
          <a:custGeom>
            <a:avLst/>
            <a:gdLst>
              <a:gd name="T0" fmla="*/ 271 w 274"/>
              <a:gd name="T1" fmla="*/ 84 h 186"/>
              <a:gd name="T2" fmla="*/ 225 w 274"/>
              <a:gd name="T3" fmla="*/ 103 h 186"/>
              <a:gd name="T4" fmla="*/ 201 w 274"/>
              <a:gd name="T5" fmla="*/ 107 h 186"/>
              <a:gd name="T6" fmla="*/ 193 w 274"/>
              <a:gd name="T7" fmla="*/ 133 h 186"/>
              <a:gd name="T8" fmla="*/ 188 w 274"/>
              <a:gd name="T9" fmla="*/ 177 h 186"/>
              <a:gd name="T10" fmla="*/ 86 w 274"/>
              <a:gd name="T11" fmla="*/ 186 h 186"/>
              <a:gd name="T12" fmla="*/ 88 w 274"/>
              <a:gd name="T13" fmla="*/ 161 h 186"/>
              <a:gd name="T14" fmla="*/ 75 w 274"/>
              <a:gd name="T15" fmla="*/ 116 h 186"/>
              <a:gd name="T16" fmla="*/ 64 w 274"/>
              <a:gd name="T17" fmla="*/ 102 h 186"/>
              <a:gd name="T18" fmla="*/ 25 w 274"/>
              <a:gd name="T19" fmla="*/ 96 h 186"/>
              <a:gd name="T20" fmla="*/ 0 w 274"/>
              <a:gd name="T21" fmla="*/ 79 h 186"/>
              <a:gd name="T22" fmla="*/ 16 w 274"/>
              <a:gd name="T23" fmla="*/ 40 h 186"/>
              <a:gd name="T24" fmla="*/ 33 w 274"/>
              <a:gd name="T25" fmla="*/ 16 h 186"/>
              <a:gd name="T26" fmla="*/ 51 w 274"/>
              <a:gd name="T27" fmla="*/ 5 h 186"/>
              <a:gd name="T28" fmla="*/ 59 w 274"/>
              <a:gd name="T29" fmla="*/ 2 h 186"/>
              <a:gd name="T30" fmla="*/ 67 w 274"/>
              <a:gd name="T31" fmla="*/ 11 h 186"/>
              <a:gd name="T32" fmla="*/ 71 w 274"/>
              <a:gd name="T33" fmla="*/ 16 h 186"/>
              <a:gd name="T34" fmla="*/ 68 w 274"/>
              <a:gd name="T35" fmla="*/ 22 h 186"/>
              <a:gd name="T36" fmla="*/ 47 w 274"/>
              <a:gd name="T37" fmla="*/ 27 h 186"/>
              <a:gd name="T38" fmla="*/ 35 w 274"/>
              <a:gd name="T39" fmla="*/ 57 h 186"/>
              <a:gd name="T40" fmla="*/ 35 w 274"/>
              <a:gd name="T41" fmla="*/ 66 h 186"/>
              <a:gd name="T42" fmla="*/ 57 w 274"/>
              <a:gd name="T43" fmla="*/ 64 h 186"/>
              <a:gd name="T44" fmla="*/ 81 w 274"/>
              <a:gd name="T45" fmla="*/ 67 h 186"/>
              <a:gd name="T46" fmla="*/ 105 w 274"/>
              <a:gd name="T47" fmla="*/ 72 h 186"/>
              <a:gd name="T48" fmla="*/ 119 w 274"/>
              <a:gd name="T49" fmla="*/ 61 h 186"/>
              <a:gd name="T50" fmla="*/ 116 w 274"/>
              <a:gd name="T51" fmla="*/ 44 h 186"/>
              <a:gd name="T52" fmla="*/ 113 w 274"/>
              <a:gd name="T53" fmla="*/ 16 h 186"/>
              <a:gd name="T54" fmla="*/ 129 w 274"/>
              <a:gd name="T55" fmla="*/ 1 h 186"/>
              <a:gd name="T56" fmla="*/ 145 w 274"/>
              <a:gd name="T57" fmla="*/ 1 h 186"/>
              <a:gd name="T58" fmla="*/ 161 w 274"/>
              <a:gd name="T59" fmla="*/ 16 h 186"/>
              <a:gd name="T60" fmla="*/ 157 w 274"/>
              <a:gd name="T61" fmla="*/ 44 h 186"/>
              <a:gd name="T62" fmla="*/ 155 w 274"/>
              <a:gd name="T63" fmla="*/ 61 h 186"/>
              <a:gd name="T64" fmla="*/ 169 w 274"/>
              <a:gd name="T65" fmla="*/ 72 h 186"/>
              <a:gd name="T66" fmla="*/ 192 w 274"/>
              <a:gd name="T67" fmla="*/ 67 h 186"/>
              <a:gd name="T68" fmla="*/ 216 w 274"/>
              <a:gd name="T69" fmla="*/ 64 h 186"/>
              <a:gd name="T70" fmla="*/ 239 w 274"/>
              <a:gd name="T71" fmla="*/ 66 h 186"/>
              <a:gd name="T72" fmla="*/ 238 w 274"/>
              <a:gd name="T73" fmla="*/ 57 h 186"/>
              <a:gd name="T74" fmla="*/ 226 w 274"/>
              <a:gd name="T75" fmla="*/ 27 h 186"/>
              <a:gd name="T76" fmla="*/ 206 w 274"/>
              <a:gd name="T77" fmla="*/ 22 h 186"/>
              <a:gd name="T78" fmla="*/ 202 w 274"/>
              <a:gd name="T79" fmla="*/ 16 h 186"/>
              <a:gd name="T80" fmla="*/ 207 w 274"/>
              <a:gd name="T81" fmla="*/ 11 h 186"/>
              <a:gd name="T82" fmla="*/ 215 w 274"/>
              <a:gd name="T83" fmla="*/ 2 h 186"/>
              <a:gd name="T84" fmla="*/ 222 w 274"/>
              <a:gd name="T85" fmla="*/ 5 h 186"/>
              <a:gd name="T86" fmla="*/ 241 w 274"/>
              <a:gd name="T87" fmla="*/ 16 h 186"/>
              <a:gd name="T88" fmla="*/ 258 w 274"/>
              <a:gd name="T89" fmla="*/ 40 h 186"/>
              <a:gd name="T90" fmla="*/ 274 w 274"/>
              <a:gd name="T91" fmla="*/ 79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74" h="186">
                <a:moveTo>
                  <a:pt x="274" y="79"/>
                </a:moveTo>
                <a:cubicBezTo>
                  <a:pt x="274" y="81"/>
                  <a:pt x="273" y="83"/>
                  <a:pt x="271" y="84"/>
                </a:cubicBezTo>
                <a:cubicBezTo>
                  <a:pt x="265" y="90"/>
                  <a:pt x="256" y="93"/>
                  <a:pt x="249" y="96"/>
                </a:cubicBezTo>
                <a:cubicBezTo>
                  <a:pt x="241" y="100"/>
                  <a:pt x="233" y="103"/>
                  <a:pt x="225" y="103"/>
                </a:cubicBezTo>
                <a:cubicBezTo>
                  <a:pt x="220" y="103"/>
                  <a:pt x="214" y="101"/>
                  <a:pt x="210" y="102"/>
                </a:cubicBezTo>
                <a:cubicBezTo>
                  <a:pt x="206" y="103"/>
                  <a:pt x="203" y="105"/>
                  <a:pt x="201" y="107"/>
                </a:cubicBezTo>
                <a:cubicBezTo>
                  <a:pt x="200" y="110"/>
                  <a:pt x="199" y="113"/>
                  <a:pt x="198" y="116"/>
                </a:cubicBezTo>
                <a:cubicBezTo>
                  <a:pt x="197" y="122"/>
                  <a:pt x="195" y="128"/>
                  <a:pt x="193" y="133"/>
                </a:cubicBezTo>
                <a:cubicBezTo>
                  <a:pt x="190" y="142"/>
                  <a:pt x="186" y="151"/>
                  <a:pt x="186" y="161"/>
                </a:cubicBezTo>
                <a:cubicBezTo>
                  <a:pt x="186" y="166"/>
                  <a:pt x="188" y="171"/>
                  <a:pt x="188" y="177"/>
                </a:cubicBezTo>
                <a:cubicBezTo>
                  <a:pt x="188" y="180"/>
                  <a:pt x="188" y="183"/>
                  <a:pt x="188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5" y="183"/>
                  <a:pt x="85" y="180"/>
                  <a:pt x="85" y="177"/>
                </a:cubicBezTo>
                <a:cubicBezTo>
                  <a:pt x="86" y="171"/>
                  <a:pt x="88" y="166"/>
                  <a:pt x="88" y="161"/>
                </a:cubicBezTo>
                <a:cubicBezTo>
                  <a:pt x="88" y="151"/>
                  <a:pt x="83" y="142"/>
                  <a:pt x="80" y="133"/>
                </a:cubicBezTo>
                <a:cubicBezTo>
                  <a:pt x="78" y="128"/>
                  <a:pt x="77" y="122"/>
                  <a:pt x="75" y="116"/>
                </a:cubicBezTo>
                <a:cubicBezTo>
                  <a:pt x="75" y="113"/>
                  <a:pt x="74" y="110"/>
                  <a:pt x="72" y="107"/>
                </a:cubicBezTo>
                <a:cubicBezTo>
                  <a:pt x="70" y="105"/>
                  <a:pt x="67" y="103"/>
                  <a:pt x="64" y="102"/>
                </a:cubicBezTo>
                <a:cubicBezTo>
                  <a:pt x="59" y="101"/>
                  <a:pt x="53" y="103"/>
                  <a:pt x="48" y="103"/>
                </a:cubicBezTo>
                <a:cubicBezTo>
                  <a:pt x="40" y="103"/>
                  <a:pt x="32" y="100"/>
                  <a:pt x="25" y="96"/>
                </a:cubicBezTo>
                <a:cubicBezTo>
                  <a:pt x="17" y="93"/>
                  <a:pt x="8" y="90"/>
                  <a:pt x="2" y="84"/>
                </a:cubicBezTo>
                <a:cubicBezTo>
                  <a:pt x="0" y="83"/>
                  <a:pt x="0" y="81"/>
                  <a:pt x="0" y="79"/>
                </a:cubicBezTo>
                <a:cubicBezTo>
                  <a:pt x="0" y="76"/>
                  <a:pt x="1" y="74"/>
                  <a:pt x="2" y="71"/>
                </a:cubicBezTo>
                <a:cubicBezTo>
                  <a:pt x="5" y="60"/>
                  <a:pt x="9" y="49"/>
                  <a:pt x="16" y="40"/>
                </a:cubicBezTo>
                <a:cubicBezTo>
                  <a:pt x="19" y="35"/>
                  <a:pt x="22" y="30"/>
                  <a:pt x="26" y="24"/>
                </a:cubicBezTo>
                <a:cubicBezTo>
                  <a:pt x="28" y="21"/>
                  <a:pt x="29" y="18"/>
                  <a:pt x="33" y="16"/>
                </a:cubicBezTo>
                <a:cubicBezTo>
                  <a:pt x="37" y="13"/>
                  <a:pt x="42" y="11"/>
                  <a:pt x="46" y="8"/>
                </a:cubicBezTo>
                <a:cubicBezTo>
                  <a:pt x="48" y="7"/>
                  <a:pt x="50" y="6"/>
                  <a:pt x="51" y="5"/>
                </a:cubicBezTo>
                <a:cubicBezTo>
                  <a:pt x="53" y="4"/>
                  <a:pt x="54" y="3"/>
                  <a:pt x="55" y="2"/>
                </a:cubicBezTo>
                <a:cubicBezTo>
                  <a:pt x="56" y="1"/>
                  <a:pt x="58" y="1"/>
                  <a:pt x="59" y="2"/>
                </a:cubicBezTo>
                <a:cubicBezTo>
                  <a:pt x="60" y="2"/>
                  <a:pt x="61" y="2"/>
                  <a:pt x="61" y="2"/>
                </a:cubicBezTo>
                <a:cubicBezTo>
                  <a:pt x="65" y="4"/>
                  <a:pt x="65" y="8"/>
                  <a:pt x="67" y="11"/>
                </a:cubicBezTo>
                <a:cubicBezTo>
                  <a:pt x="67" y="12"/>
                  <a:pt x="68" y="13"/>
                  <a:pt x="69" y="14"/>
                </a:cubicBezTo>
                <a:cubicBezTo>
                  <a:pt x="69" y="15"/>
                  <a:pt x="71" y="15"/>
                  <a:pt x="71" y="16"/>
                </a:cubicBezTo>
                <a:cubicBezTo>
                  <a:pt x="72" y="17"/>
                  <a:pt x="73" y="19"/>
                  <a:pt x="72" y="20"/>
                </a:cubicBezTo>
                <a:cubicBezTo>
                  <a:pt x="72" y="22"/>
                  <a:pt x="69" y="22"/>
                  <a:pt x="68" y="22"/>
                </a:cubicBezTo>
                <a:cubicBezTo>
                  <a:pt x="64" y="23"/>
                  <a:pt x="62" y="24"/>
                  <a:pt x="59" y="26"/>
                </a:cubicBezTo>
                <a:cubicBezTo>
                  <a:pt x="55" y="28"/>
                  <a:pt x="51" y="27"/>
                  <a:pt x="47" y="27"/>
                </a:cubicBezTo>
                <a:cubicBezTo>
                  <a:pt x="41" y="25"/>
                  <a:pt x="40" y="33"/>
                  <a:pt x="38" y="38"/>
                </a:cubicBezTo>
                <a:cubicBezTo>
                  <a:pt x="36" y="44"/>
                  <a:pt x="36" y="50"/>
                  <a:pt x="35" y="57"/>
                </a:cubicBezTo>
                <a:cubicBezTo>
                  <a:pt x="35" y="58"/>
                  <a:pt x="35" y="60"/>
                  <a:pt x="35" y="62"/>
                </a:cubicBezTo>
                <a:cubicBezTo>
                  <a:pt x="35" y="62"/>
                  <a:pt x="34" y="65"/>
                  <a:pt x="35" y="66"/>
                </a:cubicBezTo>
                <a:cubicBezTo>
                  <a:pt x="36" y="67"/>
                  <a:pt x="40" y="64"/>
                  <a:pt x="42" y="64"/>
                </a:cubicBezTo>
                <a:cubicBezTo>
                  <a:pt x="47" y="62"/>
                  <a:pt x="52" y="61"/>
                  <a:pt x="57" y="64"/>
                </a:cubicBezTo>
                <a:cubicBezTo>
                  <a:pt x="59" y="65"/>
                  <a:pt x="63" y="70"/>
                  <a:pt x="66" y="70"/>
                </a:cubicBezTo>
                <a:cubicBezTo>
                  <a:pt x="68" y="70"/>
                  <a:pt x="76" y="68"/>
                  <a:pt x="81" y="67"/>
                </a:cubicBezTo>
                <a:cubicBezTo>
                  <a:pt x="87" y="67"/>
                  <a:pt x="93" y="68"/>
                  <a:pt x="98" y="71"/>
                </a:cubicBezTo>
                <a:cubicBezTo>
                  <a:pt x="101" y="73"/>
                  <a:pt x="102" y="73"/>
                  <a:pt x="105" y="72"/>
                </a:cubicBezTo>
                <a:cubicBezTo>
                  <a:pt x="108" y="70"/>
                  <a:pt x="112" y="69"/>
                  <a:pt x="115" y="66"/>
                </a:cubicBezTo>
                <a:cubicBezTo>
                  <a:pt x="117" y="65"/>
                  <a:pt x="118" y="64"/>
                  <a:pt x="119" y="61"/>
                </a:cubicBezTo>
                <a:cubicBezTo>
                  <a:pt x="119" y="59"/>
                  <a:pt x="118" y="57"/>
                  <a:pt x="117" y="55"/>
                </a:cubicBezTo>
                <a:cubicBezTo>
                  <a:pt x="117" y="51"/>
                  <a:pt x="117" y="47"/>
                  <a:pt x="116" y="44"/>
                </a:cubicBezTo>
                <a:cubicBezTo>
                  <a:pt x="113" y="45"/>
                  <a:pt x="112" y="37"/>
                  <a:pt x="112" y="35"/>
                </a:cubicBezTo>
                <a:cubicBezTo>
                  <a:pt x="112" y="29"/>
                  <a:pt x="112" y="22"/>
                  <a:pt x="113" y="16"/>
                </a:cubicBezTo>
                <a:cubicBezTo>
                  <a:pt x="114" y="11"/>
                  <a:pt x="118" y="6"/>
                  <a:pt x="122" y="4"/>
                </a:cubicBezTo>
                <a:cubicBezTo>
                  <a:pt x="124" y="2"/>
                  <a:pt x="126" y="2"/>
                  <a:pt x="129" y="1"/>
                </a:cubicBezTo>
                <a:cubicBezTo>
                  <a:pt x="131" y="1"/>
                  <a:pt x="134" y="0"/>
                  <a:pt x="137" y="0"/>
                </a:cubicBezTo>
                <a:cubicBezTo>
                  <a:pt x="139" y="0"/>
                  <a:pt x="142" y="1"/>
                  <a:pt x="145" y="1"/>
                </a:cubicBezTo>
                <a:cubicBezTo>
                  <a:pt x="147" y="2"/>
                  <a:pt x="150" y="2"/>
                  <a:pt x="152" y="4"/>
                </a:cubicBezTo>
                <a:cubicBezTo>
                  <a:pt x="155" y="6"/>
                  <a:pt x="160" y="11"/>
                  <a:pt x="161" y="16"/>
                </a:cubicBezTo>
                <a:cubicBezTo>
                  <a:pt x="162" y="22"/>
                  <a:pt x="161" y="29"/>
                  <a:pt x="161" y="35"/>
                </a:cubicBezTo>
                <a:cubicBezTo>
                  <a:pt x="162" y="37"/>
                  <a:pt x="160" y="45"/>
                  <a:pt x="157" y="44"/>
                </a:cubicBezTo>
                <a:cubicBezTo>
                  <a:pt x="157" y="47"/>
                  <a:pt x="156" y="51"/>
                  <a:pt x="156" y="55"/>
                </a:cubicBezTo>
                <a:cubicBezTo>
                  <a:pt x="156" y="57"/>
                  <a:pt x="155" y="59"/>
                  <a:pt x="155" y="61"/>
                </a:cubicBezTo>
                <a:cubicBezTo>
                  <a:pt x="155" y="64"/>
                  <a:pt x="157" y="65"/>
                  <a:pt x="159" y="66"/>
                </a:cubicBezTo>
                <a:cubicBezTo>
                  <a:pt x="162" y="69"/>
                  <a:pt x="165" y="70"/>
                  <a:pt x="169" y="72"/>
                </a:cubicBezTo>
                <a:cubicBezTo>
                  <a:pt x="172" y="73"/>
                  <a:pt x="173" y="73"/>
                  <a:pt x="176" y="71"/>
                </a:cubicBezTo>
                <a:cubicBezTo>
                  <a:pt x="181" y="68"/>
                  <a:pt x="186" y="67"/>
                  <a:pt x="192" y="67"/>
                </a:cubicBezTo>
                <a:cubicBezTo>
                  <a:pt x="197" y="68"/>
                  <a:pt x="205" y="70"/>
                  <a:pt x="208" y="70"/>
                </a:cubicBezTo>
                <a:cubicBezTo>
                  <a:pt x="210" y="70"/>
                  <a:pt x="214" y="65"/>
                  <a:pt x="216" y="64"/>
                </a:cubicBezTo>
                <a:cubicBezTo>
                  <a:pt x="222" y="61"/>
                  <a:pt x="226" y="62"/>
                  <a:pt x="232" y="64"/>
                </a:cubicBezTo>
                <a:cubicBezTo>
                  <a:pt x="233" y="64"/>
                  <a:pt x="238" y="67"/>
                  <a:pt x="239" y="66"/>
                </a:cubicBezTo>
                <a:cubicBezTo>
                  <a:pt x="239" y="65"/>
                  <a:pt x="239" y="62"/>
                  <a:pt x="239" y="62"/>
                </a:cubicBezTo>
                <a:cubicBezTo>
                  <a:pt x="239" y="60"/>
                  <a:pt x="239" y="58"/>
                  <a:pt x="238" y="57"/>
                </a:cubicBezTo>
                <a:cubicBezTo>
                  <a:pt x="238" y="50"/>
                  <a:pt x="238" y="44"/>
                  <a:pt x="235" y="38"/>
                </a:cubicBezTo>
                <a:cubicBezTo>
                  <a:pt x="234" y="33"/>
                  <a:pt x="233" y="25"/>
                  <a:pt x="226" y="27"/>
                </a:cubicBezTo>
                <a:cubicBezTo>
                  <a:pt x="222" y="27"/>
                  <a:pt x="219" y="28"/>
                  <a:pt x="215" y="26"/>
                </a:cubicBezTo>
                <a:cubicBezTo>
                  <a:pt x="212" y="24"/>
                  <a:pt x="209" y="23"/>
                  <a:pt x="206" y="22"/>
                </a:cubicBezTo>
                <a:cubicBezTo>
                  <a:pt x="204" y="22"/>
                  <a:pt x="202" y="22"/>
                  <a:pt x="201" y="20"/>
                </a:cubicBezTo>
                <a:cubicBezTo>
                  <a:pt x="201" y="19"/>
                  <a:pt x="201" y="17"/>
                  <a:pt x="202" y="16"/>
                </a:cubicBezTo>
                <a:cubicBezTo>
                  <a:pt x="203" y="15"/>
                  <a:pt x="204" y="15"/>
                  <a:pt x="205" y="14"/>
                </a:cubicBezTo>
                <a:cubicBezTo>
                  <a:pt x="206" y="13"/>
                  <a:pt x="206" y="12"/>
                  <a:pt x="207" y="11"/>
                </a:cubicBezTo>
                <a:cubicBezTo>
                  <a:pt x="208" y="8"/>
                  <a:pt x="209" y="4"/>
                  <a:pt x="212" y="2"/>
                </a:cubicBezTo>
                <a:cubicBezTo>
                  <a:pt x="213" y="2"/>
                  <a:pt x="214" y="2"/>
                  <a:pt x="215" y="2"/>
                </a:cubicBezTo>
                <a:cubicBezTo>
                  <a:pt x="216" y="1"/>
                  <a:pt x="217" y="1"/>
                  <a:pt x="218" y="2"/>
                </a:cubicBezTo>
                <a:cubicBezTo>
                  <a:pt x="220" y="3"/>
                  <a:pt x="221" y="4"/>
                  <a:pt x="222" y="5"/>
                </a:cubicBezTo>
                <a:cubicBezTo>
                  <a:pt x="224" y="6"/>
                  <a:pt x="225" y="7"/>
                  <a:pt x="227" y="8"/>
                </a:cubicBezTo>
                <a:cubicBezTo>
                  <a:pt x="232" y="11"/>
                  <a:pt x="236" y="13"/>
                  <a:pt x="241" y="16"/>
                </a:cubicBezTo>
                <a:cubicBezTo>
                  <a:pt x="244" y="18"/>
                  <a:pt x="246" y="21"/>
                  <a:pt x="248" y="24"/>
                </a:cubicBezTo>
                <a:cubicBezTo>
                  <a:pt x="251" y="30"/>
                  <a:pt x="254" y="35"/>
                  <a:pt x="258" y="40"/>
                </a:cubicBezTo>
                <a:cubicBezTo>
                  <a:pt x="264" y="49"/>
                  <a:pt x="268" y="60"/>
                  <a:pt x="272" y="71"/>
                </a:cubicBezTo>
                <a:cubicBezTo>
                  <a:pt x="273" y="74"/>
                  <a:pt x="274" y="76"/>
                  <a:pt x="274" y="79"/>
                </a:cubicBez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  <a:ea typeface="Roboto Light" panose="02000000000000000000" pitchFamily="2" charset="0"/>
            </a:endParaRPr>
          </a:p>
        </p:txBody>
      </p:sp>
      <p:sp>
        <p:nvSpPr>
          <p:cNvPr id="40" name="Freeform 44"/>
          <p:cNvSpPr>
            <a:spLocks/>
          </p:cNvSpPr>
          <p:nvPr userDrawn="1"/>
        </p:nvSpPr>
        <p:spPr bwMode="auto">
          <a:xfrm>
            <a:off x="5056667" y="1923692"/>
            <a:ext cx="680362" cy="596231"/>
          </a:xfrm>
          <a:custGeom>
            <a:avLst/>
            <a:gdLst>
              <a:gd name="T0" fmla="*/ 134 w 138"/>
              <a:gd name="T1" fmla="*/ 51 h 121"/>
              <a:gd name="T2" fmla="*/ 136 w 138"/>
              <a:gd name="T3" fmla="*/ 60 h 121"/>
              <a:gd name="T4" fmla="*/ 136 w 138"/>
              <a:gd name="T5" fmla="*/ 60 h 121"/>
              <a:gd name="T6" fmla="*/ 123 w 138"/>
              <a:gd name="T7" fmla="*/ 55 h 121"/>
              <a:gd name="T8" fmla="*/ 131 w 138"/>
              <a:gd name="T9" fmla="*/ 64 h 121"/>
              <a:gd name="T10" fmla="*/ 121 w 138"/>
              <a:gd name="T11" fmla="*/ 58 h 121"/>
              <a:gd name="T12" fmla="*/ 127 w 138"/>
              <a:gd name="T13" fmla="*/ 69 h 121"/>
              <a:gd name="T14" fmla="*/ 127 w 138"/>
              <a:gd name="T15" fmla="*/ 70 h 121"/>
              <a:gd name="T16" fmla="*/ 119 w 138"/>
              <a:gd name="T17" fmla="*/ 68 h 121"/>
              <a:gd name="T18" fmla="*/ 97 w 138"/>
              <a:gd name="T19" fmla="*/ 45 h 121"/>
              <a:gd name="T20" fmla="*/ 76 w 138"/>
              <a:gd name="T21" fmla="*/ 41 h 121"/>
              <a:gd name="T22" fmla="*/ 80 w 138"/>
              <a:gd name="T23" fmla="*/ 45 h 121"/>
              <a:gd name="T24" fmla="*/ 80 w 138"/>
              <a:gd name="T25" fmla="*/ 63 h 121"/>
              <a:gd name="T26" fmla="*/ 63 w 138"/>
              <a:gd name="T27" fmla="*/ 63 h 121"/>
              <a:gd name="T28" fmla="*/ 59 w 138"/>
              <a:gd name="T29" fmla="*/ 59 h 121"/>
              <a:gd name="T30" fmla="*/ 63 w 138"/>
              <a:gd name="T31" fmla="*/ 80 h 121"/>
              <a:gd name="T32" fmla="*/ 86 w 138"/>
              <a:gd name="T33" fmla="*/ 103 h 121"/>
              <a:gd name="T34" fmla="*/ 88 w 138"/>
              <a:gd name="T35" fmla="*/ 109 h 121"/>
              <a:gd name="T36" fmla="*/ 87 w 138"/>
              <a:gd name="T37" fmla="*/ 109 h 121"/>
              <a:gd name="T38" fmla="*/ 75 w 138"/>
              <a:gd name="T39" fmla="*/ 103 h 121"/>
              <a:gd name="T40" fmla="*/ 82 w 138"/>
              <a:gd name="T41" fmla="*/ 113 h 121"/>
              <a:gd name="T42" fmla="*/ 73 w 138"/>
              <a:gd name="T43" fmla="*/ 107 h 121"/>
              <a:gd name="T44" fmla="*/ 78 w 138"/>
              <a:gd name="T45" fmla="*/ 118 h 121"/>
              <a:gd name="T46" fmla="*/ 78 w 138"/>
              <a:gd name="T47" fmla="*/ 118 h 121"/>
              <a:gd name="T48" fmla="*/ 68 w 138"/>
              <a:gd name="T49" fmla="*/ 116 h 121"/>
              <a:gd name="T50" fmla="*/ 69 w 138"/>
              <a:gd name="T51" fmla="*/ 121 h 121"/>
              <a:gd name="T52" fmla="*/ 45 w 138"/>
              <a:gd name="T53" fmla="*/ 97 h 121"/>
              <a:gd name="T54" fmla="*/ 41 w 138"/>
              <a:gd name="T55" fmla="*/ 41 h 121"/>
              <a:gd name="T56" fmla="*/ 0 w 138"/>
              <a:gd name="T57" fmla="*/ 0 h 121"/>
              <a:gd name="T58" fmla="*/ 35 w 138"/>
              <a:gd name="T59" fmla="*/ 0 h 121"/>
              <a:gd name="T60" fmla="*/ 58 w 138"/>
              <a:gd name="T61" fmla="*/ 24 h 121"/>
              <a:gd name="T62" fmla="*/ 114 w 138"/>
              <a:gd name="T63" fmla="*/ 28 h 121"/>
              <a:gd name="T64" fmla="*/ 138 w 138"/>
              <a:gd name="T65" fmla="*/ 52 h 121"/>
              <a:gd name="T66" fmla="*/ 134 w 138"/>
              <a:gd name="T67" fmla="*/ 5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121">
                <a:moveTo>
                  <a:pt x="134" y="51"/>
                </a:moveTo>
                <a:cubicBezTo>
                  <a:pt x="136" y="60"/>
                  <a:pt x="136" y="60"/>
                  <a:pt x="136" y="60"/>
                </a:cubicBezTo>
                <a:cubicBezTo>
                  <a:pt x="136" y="60"/>
                  <a:pt x="136" y="60"/>
                  <a:pt x="136" y="60"/>
                </a:cubicBezTo>
                <a:cubicBezTo>
                  <a:pt x="123" y="55"/>
                  <a:pt x="123" y="55"/>
                  <a:pt x="123" y="55"/>
                </a:cubicBezTo>
                <a:cubicBezTo>
                  <a:pt x="131" y="64"/>
                  <a:pt x="131" y="64"/>
                  <a:pt x="131" y="64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19" y="68"/>
                  <a:pt x="119" y="68"/>
                  <a:pt x="119" y="68"/>
                </a:cubicBezTo>
                <a:cubicBezTo>
                  <a:pt x="97" y="45"/>
                  <a:pt x="97" y="45"/>
                  <a:pt x="97" y="45"/>
                </a:cubicBezTo>
                <a:cubicBezTo>
                  <a:pt x="91" y="40"/>
                  <a:pt x="83" y="38"/>
                  <a:pt x="76" y="41"/>
                </a:cubicBezTo>
                <a:cubicBezTo>
                  <a:pt x="80" y="45"/>
                  <a:pt x="80" y="45"/>
                  <a:pt x="80" y="45"/>
                </a:cubicBezTo>
                <a:cubicBezTo>
                  <a:pt x="85" y="50"/>
                  <a:pt x="85" y="58"/>
                  <a:pt x="80" y="63"/>
                </a:cubicBezTo>
                <a:cubicBezTo>
                  <a:pt x="75" y="67"/>
                  <a:pt x="67" y="67"/>
                  <a:pt x="63" y="63"/>
                </a:cubicBezTo>
                <a:cubicBezTo>
                  <a:pt x="59" y="59"/>
                  <a:pt x="59" y="59"/>
                  <a:pt x="59" y="59"/>
                </a:cubicBezTo>
                <a:cubicBezTo>
                  <a:pt x="56" y="66"/>
                  <a:pt x="57" y="74"/>
                  <a:pt x="63" y="80"/>
                </a:cubicBezTo>
                <a:cubicBezTo>
                  <a:pt x="86" y="103"/>
                  <a:pt x="86" y="103"/>
                  <a:pt x="86" y="103"/>
                </a:cubicBezTo>
                <a:cubicBezTo>
                  <a:pt x="88" y="109"/>
                  <a:pt x="88" y="109"/>
                  <a:pt x="88" y="109"/>
                </a:cubicBezTo>
                <a:cubicBezTo>
                  <a:pt x="87" y="109"/>
                  <a:pt x="87" y="109"/>
                  <a:pt x="87" y="109"/>
                </a:cubicBezTo>
                <a:cubicBezTo>
                  <a:pt x="75" y="103"/>
                  <a:pt x="75" y="103"/>
                  <a:pt x="75" y="103"/>
                </a:cubicBezTo>
                <a:cubicBezTo>
                  <a:pt x="82" y="113"/>
                  <a:pt x="82" y="113"/>
                  <a:pt x="82" y="113"/>
                </a:cubicBezTo>
                <a:cubicBezTo>
                  <a:pt x="73" y="107"/>
                  <a:pt x="73" y="107"/>
                  <a:pt x="73" y="107"/>
                </a:cubicBezTo>
                <a:cubicBezTo>
                  <a:pt x="78" y="118"/>
                  <a:pt x="78" y="118"/>
                  <a:pt x="78" y="118"/>
                </a:cubicBezTo>
                <a:cubicBezTo>
                  <a:pt x="78" y="118"/>
                  <a:pt x="78" y="118"/>
                  <a:pt x="78" y="118"/>
                </a:cubicBezTo>
                <a:cubicBezTo>
                  <a:pt x="68" y="116"/>
                  <a:pt x="68" y="116"/>
                  <a:pt x="68" y="116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45" y="97"/>
                  <a:pt x="45" y="97"/>
                  <a:pt x="45" y="97"/>
                </a:cubicBezTo>
                <a:cubicBezTo>
                  <a:pt x="30" y="82"/>
                  <a:pt x="29" y="58"/>
                  <a:pt x="41" y="41"/>
                </a:cubicBezTo>
                <a:cubicBezTo>
                  <a:pt x="0" y="0"/>
                  <a:pt x="0" y="0"/>
                  <a:pt x="0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58" y="24"/>
                  <a:pt x="58" y="24"/>
                  <a:pt x="58" y="24"/>
                </a:cubicBezTo>
                <a:cubicBezTo>
                  <a:pt x="75" y="11"/>
                  <a:pt x="99" y="13"/>
                  <a:pt x="114" y="28"/>
                </a:cubicBezTo>
                <a:cubicBezTo>
                  <a:pt x="138" y="52"/>
                  <a:pt x="138" y="52"/>
                  <a:pt x="138" y="52"/>
                </a:cubicBezTo>
                <a:lnTo>
                  <a:pt x="134" y="5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  <a:ea typeface="Roboto Light" panose="02000000000000000000" pitchFamily="2" charset="0"/>
            </a:endParaRPr>
          </a:p>
        </p:txBody>
      </p:sp>
      <p:sp>
        <p:nvSpPr>
          <p:cNvPr id="41" name="Freeform 45"/>
          <p:cNvSpPr>
            <a:spLocks/>
          </p:cNvSpPr>
          <p:nvPr userDrawn="1"/>
        </p:nvSpPr>
        <p:spPr bwMode="auto">
          <a:xfrm>
            <a:off x="5480979" y="2263873"/>
            <a:ext cx="669389" cy="581600"/>
          </a:xfrm>
          <a:custGeom>
            <a:avLst/>
            <a:gdLst>
              <a:gd name="T0" fmla="*/ 136 w 136"/>
              <a:gd name="T1" fmla="*/ 118 h 118"/>
              <a:gd name="T2" fmla="*/ 101 w 136"/>
              <a:gd name="T3" fmla="*/ 118 h 118"/>
              <a:gd name="T4" fmla="*/ 80 w 136"/>
              <a:gd name="T5" fmla="*/ 97 h 118"/>
              <a:gd name="T6" fmla="*/ 24 w 136"/>
              <a:gd name="T7" fmla="*/ 93 h 118"/>
              <a:gd name="T8" fmla="*/ 0 w 136"/>
              <a:gd name="T9" fmla="*/ 69 h 118"/>
              <a:gd name="T10" fmla="*/ 5 w 136"/>
              <a:gd name="T11" fmla="*/ 70 h 118"/>
              <a:gd name="T12" fmla="*/ 2 w 136"/>
              <a:gd name="T13" fmla="*/ 61 h 118"/>
              <a:gd name="T14" fmla="*/ 3 w 136"/>
              <a:gd name="T15" fmla="*/ 61 h 118"/>
              <a:gd name="T16" fmla="*/ 15 w 136"/>
              <a:gd name="T17" fmla="*/ 66 h 118"/>
              <a:gd name="T18" fmla="*/ 8 w 136"/>
              <a:gd name="T19" fmla="*/ 57 h 118"/>
              <a:gd name="T20" fmla="*/ 17 w 136"/>
              <a:gd name="T21" fmla="*/ 63 h 118"/>
              <a:gd name="T22" fmla="*/ 12 w 136"/>
              <a:gd name="T23" fmla="*/ 51 h 118"/>
              <a:gd name="T24" fmla="*/ 12 w 136"/>
              <a:gd name="T25" fmla="*/ 51 h 118"/>
              <a:gd name="T26" fmla="*/ 19 w 136"/>
              <a:gd name="T27" fmla="*/ 53 h 118"/>
              <a:gd name="T28" fmla="*/ 42 w 136"/>
              <a:gd name="T29" fmla="*/ 76 h 118"/>
              <a:gd name="T30" fmla="*/ 63 w 136"/>
              <a:gd name="T31" fmla="*/ 80 h 118"/>
              <a:gd name="T32" fmla="*/ 59 w 136"/>
              <a:gd name="T33" fmla="*/ 76 h 118"/>
              <a:gd name="T34" fmla="*/ 59 w 136"/>
              <a:gd name="T35" fmla="*/ 58 h 118"/>
              <a:gd name="T36" fmla="*/ 76 w 136"/>
              <a:gd name="T37" fmla="*/ 58 h 118"/>
              <a:gd name="T38" fmla="*/ 80 w 136"/>
              <a:gd name="T39" fmla="*/ 62 h 118"/>
              <a:gd name="T40" fmla="*/ 76 w 136"/>
              <a:gd name="T41" fmla="*/ 41 h 118"/>
              <a:gd name="T42" fmla="*/ 53 w 136"/>
              <a:gd name="T43" fmla="*/ 18 h 118"/>
              <a:gd name="T44" fmla="*/ 51 w 136"/>
              <a:gd name="T45" fmla="*/ 12 h 118"/>
              <a:gd name="T46" fmla="*/ 51 w 136"/>
              <a:gd name="T47" fmla="*/ 12 h 118"/>
              <a:gd name="T48" fmla="*/ 64 w 136"/>
              <a:gd name="T49" fmla="*/ 18 h 118"/>
              <a:gd name="T50" fmla="*/ 56 w 136"/>
              <a:gd name="T51" fmla="*/ 8 h 118"/>
              <a:gd name="T52" fmla="*/ 66 w 136"/>
              <a:gd name="T53" fmla="*/ 14 h 118"/>
              <a:gd name="T54" fmla="*/ 60 w 136"/>
              <a:gd name="T55" fmla="*/ 3 h 118"/>
              <a:gd name="T56" fmla="*/ 61 w 136"/>
              <a:gd name="T57" fmla="*/ 2 h 118"/>
              <a:gd name="T58" fmla="*/ 71 w 136"/>
              <a:gd name="T59" fmla="*/ 5 h 118"/>
              <a:gd name="T60" fmla="*/ 69 w 136"/>
              <a:gd name="T61" fmla="*/ 0 h 118"/>
              <a:gd name="T62" fmla="*/ 93 w 136"/>
              <a:gd name="T63" fmla="*/ 24 h 118"/>
              <a:gd name="T64" fmla="*/ 98 w 136"/>
              <a:gd name="T65" fmla="*/ 80 h 118"/>
              <a:gd name="T66" fmla="*/ 136 w 136"/>
              <a:gd name="T6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6" h="118">
                <a:moveTo>
                  <a:pt x="136" y="118"/>
                </a:moveTo>
                <a:cubicBezTo>
                  <a:pt x="101" y="118"/>
                  <a:pt x="101" y="118"/>
                  <a:pt x="101" y="118"/>
                </a:cubicBezTo>
                <a:cubicBezTo>
                  <a:pt x="80" y="97"/>
                  <a:pt x="80" y="97"/>
                  <a:pt x="80" y="97"/>
                </a:cubicBezTo>
                <a:cubicBezTo>
                  <a:pt x="64" y="110"/>
                  <a:pt x="40" y="108"/>
                  <a:pt x="24" y="93"/>
                </a:cubicBezTo>
                <a:cubicBezTo>
                  <a:pt x="0" y="69"/>
                  <a:pt x="0" y="69"/>
                  <a:pt x="0" y="69"/>
                </a:cubicBezTo>
                <a:cubicBezTo>
                  <a:pt x="5" y="70"/>
                  <a:pt x="5" y="70"/>
                  <a:pt x="5" y="70"/>
                </a:cubicBezTo>
                <a:cubicBezTo>
                  <a:pt x="2" y="61"/>
                  <a:pt x="2" y="61"/>
                  <a:pt x="2" y="61"/>
                </a:cubicBezTo>
                <a:cubicBezTo>
                  <a:pt x="3" y="61"/>
                  <a:pt x="3" y="61"/>
                  <a:pt x="3" y="61"/>
                </a:cubicBezTo>
                <a:cubicBezTo>
                  <a:pt x="15" y="66"/>
                  <a:pt x="15" y="66"/>
                  <a:pt x="15" y="66"/>
                </a:cubicBezTo>
                <a:cubicBezTo>
                  <a:pt x="8" y="57"/>
                  <a:pt x="8" y="57"/>
                  <a:pt x="8" y="57"/>
                </a:cubicBezTo>
                <a:cubicBezTo>
                  <a:pt x="17" y="63"/>
                  <a:pt x="17" y="63"/>
                  <a:pt x="17" y="63"/>
                </a:cubicBezTo>
                <a:cubicBezTo>
                  <a:pt x="12" y="51"/>
                  <a:pt x="12" y="51"/>
                  <a:pt x="12" y="51"/>
                </a:cubicBezTo>
                <a:cubicBezTo>
                  <a:pt x="12" y="51"/>
                  <a:pt x="12" y="51"/>
                  <a:pt x="12" y="51"/>
                </a:cubicBezTo>
                <a:cubicBezTo>
                  <a:pt x="19" y="53"/>
                  <a:pt x="19" y="53"/>
                  <a:pt x="19" y="53"/>
                </a:cubicBezTo>
                <a:cubicBezTo>
                  <a:pt x="42" y="76"/>
                  <a:pt x="42" y="76"/>
                  <a:pt x="42" y="76"/>
                </a:cubicBezTo>
                <a:cubicBezTo>
                  <a:pt x="47" y="81"/>
                  <a:pt x="56" y="83"/>
                  <a:pt x="63" y="80"/>
                </a:cubicBezTo>
                <a:cubicBezTo>
                  <a:pt x="59" y="76"/>
                  <a:pt x="59" y="76"/>
                  <a:pt x="59" y="76"/>
                </a:cubicBezTo>
                <a:cubicBezTo>
                  <a:pt x="54" y="71"/>
                  <a:pt x="54" y="63"/>
                  <a:pt x="59" y="58"/>
                </a:cubicBezTo>
                <a:cubicBezTo>
                  <a:pt x="63" y="54"/>
                  <a:pt x="71" y="54"/>
                  <a:pt x="76" y="58"/>
                </a:cubicBezTo>
                <a:cubicBezTo>
                  <a:pt x="80" y="62"/>
                  <a:pt x="80" y="62"/>
                  <a:pt x="80" y="62"/>
                </a:cubicBezTo>
                <a:cubicBezTo>
                  <a:pt x="83" y="55"/>
                  <a:pt x="82" y="47"/>
                  <a:pt x="76" y="41"/>
                </a:cubicBezTo>
                <a:cubicBezTo>
                  <a:pt x="53" y="18"/>
                  <a:pt x="53" y="18"/>
                  <a:pt x="53" y="18"/>
                </a:cubicBezTo>
                <a:cubicBezTo>
                  <a:pt x="51" y="12"/>
                  <a:pt x="51" y="12"/>
                  <a:pt x="51" y="12"/>
                </a:cubicBezTo>
                <a:cubicBezTo>
                  <a:pt x="51" y="12"/>
                  <a:pt x="51" y="12"/>
                  <a:pt x="51" y="12"/>
                </a:cubicBezTo>
                <a:cubicBezTo>
                  <a:pt x="64" y="18"/>
                  <a:pt x="64" y="18"/>
                  <a:pt x="64" y="18"/>
                </a:cubicBezTo>
                <a:cubicBezTo>
                  <a:pt x="56" y="8"/>
                  <a:pt x="56" y="8"/>
                  <a:pt x="56" y="8"/>
                </a:cubicBezTo>
                <a:cubicBezTo>
                  <a:pt x="66" y="14"/>
                  <a:pt x="66" y="14"/>
                  <a:pt x="66" y="14"/>
                </a:cubicBezTo>
                <a:cubicBezTo>
                  <a:pt x="60" y="3"/>
                  <a:pt x="60" y="3"/>
                  <a:pt x="60" y="3"/>
                </a:cubicBezTo>
                <a:cubicBezTo>
                  <a:pt x="61" y="2"/>
                  <a:pt x="61" y="2"/>
                  <a:pt x="61" y="2"/>
                </a:cubicBezTo>
                <a:cubicBezTo>
                  <a:pt x="71" y="5"/>
                  <a:pt x="71" y="5"/>
                  <a:pt x="71" y="5"/>
                </a:cubicBezTo>
                <a:cubicBezTo>
                  <a:pt x="69" y="0"/>
                  <a:pt x="69" y="0"/>
                  <a:pt x="69" y="0"/>
                </a:cubicBezTo>
                <a:cubicBezTo>
                  <a:pt x="93" y="24"/>
                  <a:pt x="93" y="24"/>
                  <a:pt x="93" y="24"/>
                </a:cubicBezTo>
                <a:cubicBezTo>
                  <a:pt x="109" y="39"/>
                  <a:pt x="110" y="63"/>
                  <a:pt x="98" y="80"/>
                </a:cubicBezTo>
                <a:lnTo>
                  <a:pt x="136" y="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  <a:ea typeface="Roboto Light" panose="02000000000000000000" pitchFamily="2" charset="0"/>
            </a:endParaRPr>
          </a:p>
        </p:txBody>
      </p:sp>
      <p:sp>
        <p:nvSpPr>
          <p:cNvPr id="42" name="Freeform 47"/>
          <p:cNvSpPr>
            <a:spLocks/>
          </p:cNvSpPr>
          <p:nvPr userDrawn="1"/>
        </p:nvSpPr>
        <p:spPr bwMode="auto">
          <a:xfrm>
            <a:off x="2790622" y="3511203"/>
            <a:ext cx="1413763" cy="932754"/>
          </a:xfrm>
          <a:custGeom>
            <a:avLst/>
            <a:gdLst>
              <a:gd name="T0" fmla="*/ 287 w 287"/>
              <a:gd name="T1" fmla="*/ 94 h 189"/>
              <a:gd name="T2" fmla="*/ 258 w 287"/>
              <a:gd name="T3" fmla="*/ 114 h 189"/>
              <a:gd name="T4" fmla="*/ 224 w 287"/>
              <a:gd name="T5" fmla="*/ 144 h 189"/>
              <a:gd name="T6" fmla="*/ 230 w 287"/>
              <a:gd name="T7" fmla="*/ 112 h 189"/>
              <a:gd name="T8" fmla="*/ 184 w 287"/>
              <a:gd name="T9" fmla="*/ 145 h 189"/>
              <a:gd name="T10" fmla="*/ 171 w 287"/>
              <a:gd name="T11" fmla="*/ 162 h 189"/>
              <a:gd name="T12" fmla="*/ 158 w 287"/>
              <a:gd name="T13" fmla="*/ 189 h 189"/>
              <a:gd name="T14" fmla="*/ 129 w 287"/>
              <a:gd name="T15" fmla="*/ 189 h 189"/>
              <a:gd name="T16" fmla="*/ 57 w 287"/>
              <a:gd name="T17" fmla="*/ 112 h 189"/>
              <a:gd name="T18" fmla="*/ 63 w 287"/>
              <a:gd name="T19" fmla="*/ 144 h 189"/>
              <a:gd name="T20" fmla="*/ 0 w 287"/>
              <a:gd name="T21" fmla="*/ 94 h 189"/>
              <a:gd name="T22" fmla="*/ 75 w 287"/>
              <a:gd name="T23" fmla="*/ 67 h 189"/>
              <a:gd name="T24" fmla="*/ 59 w 287"/>
              <a:gd name="T25" fmla="*/ 96 h 189"/>
              <a:gd name="T26" fmla="*/ 136 w 287"/>
              <a:gd name="T27" fmla="*/ 166 h 189"/>
              <a:gd name="T28" fmla="*/ 136 w 287"/>
              <a:gd name="T29" fmla="*/ 56 h 189"/>
              <a:gd name="T30" fmla="*/ 106 w 287"/>
              <a:gd name="T31" fmla="*/ 67 h 189"/>
              <a:gd name="T32" fmla="*/ 144 w 287"/>
              <a:gd name="T33" fmla="*/ 0 h 189"/>
              <a:gd name="T34" fmla="*/ 181 w 287"/>
              <a:gd name="T35" fmla="*/ 67 h 189"/>
              <a:gd name="T36" fmla="*/ 151 w 287"/>
              <a:gd name="T37" fmla="*/ 56 h 189"/>
              <a:gd name="T38" fmla="*/ 151 w 287"/>
              <a:gd name="T39" fmla="*/ 166 h 189"/>
              <a:gd name="T40" fmla="*/ 160 w 287"/>
              <a:gd name="T41" fmla="*/ 151 h 189"/>
              <a:gd name="T42" fmla="*/ 173 w 287"/>
              <a:gd name="T43" fmla="*/ 134 h 189"/>
              <a:gd name="T44" fmla="*/ 229 w 287"/>
              <a:gd name="T45" fmla="*/ 96 h 189"/>
              <a:gd name="T46" fmla="*/ 214 w 287"/>
              <a:gd name="T47" fmla="*/ 70 h 189"/>
              <a:gd name="T48" fmla="*/ 212 w 287"/>
              <a:gd name="T49" fmla="*/ 67 h 189"/>
              <a:gd name="T50" fmla="*/ 287 w 287"/>
              <a:gd name="T51" fmla="*/ 94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87" h="189">
                <a:moveTo>
                  <a:pt x="287" y="94"/>
                </a:moveTo>
                <a:cubicBezTo>
                  <a:pt x="278" y="100"/>
                  <a:pt x="267" y="106"/>
                  <a:pt x="258" y="114"/>
                </a:cubicBezTo>
                <a:cubicBezTo>
                  <a:pt x="245" y="123"/>
                  <a:pt x="233" y="133"/>
                  <a:pt x="224" y="144"/>
                </a:cubicBezTo>
                <a:cubicBezTo>
                  <a:pt x="230" y="112"/>
                  <a:pt x="230" y="112"/>
                  <a:pt x="230" y="112"/>
                </a:cubicBezTo>
                <a:cubicBezTo>
                  <a:pt x="212" y="120"/>
                  <a:pt x="197" y="131"/>
                  <a:pt x="184" y="145"/>
                </a:cubicBezTo>
                <a:cubicBezTo>
                  <a:pt x="179" y="150"/>
                  <a:pt x="175" y="156"/>
                  <a:pt x="171" y="162"/>
                </a:cubicBezTo>
                <a:cubicBezTo>
                  <a:pt x="166" y="171"/>
                  <a:pt x="161" y="180"/>
                  <a:pt x="158" y="189"/>
                </a:cubicBezTo>
                <a:cubicBezTo>
                  <a:pt x="129" y="189"/>
                  <a:pt x="129" y="189"/>
                  <a:pt x="129" y="189"/>
                </a:cubicBezTo>
                <a:cubicBezTo>
                  <a:pt x="118" y="155"/>
                  <a:pt x="92" y="127"/>
                  <a:pt x="57" y="112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48" y="125"/>
                  <a:pt x="22" y="106"/>
                  <a:pt x="0" y="94"/>
                </a:cubicBezTo>
                <a:cubicBezTo>
                  <a:pt x="24" y="89"/>
                  <a:pt x="55" y="79"/>
                  <a:pt x="75" y="67"/>
                </a:cubicBezTo>
                <a:cubicBezTo>
                  <a:pt x="59" y="96"/>
                  <a:pt x="59" y="96"/>
                  <a:pt x="59" y="96"/>
                </a:cubicBezTo>
                <a:cubicBezTo>
                  <a:pt x="93" y="110"/>
                  <a:pt x="120" y="135"/>
                  <a:pt x="136" y="166"/>
                </a:cubicBezTo>
                <a:cubicBezTo>
                  <a:pt x="136" y="56"/>
                  <a:pt x="136" y="56"/>
                  <a:pt x="136" y="56"/>
                </a:cubicBezTo>
                <a:cubicBezTo>
                  <a:pt x="106" y="67"/>
                  <a:pt x="106" y="67"/>
                  <a:pt x="106" y="67"/>
                </a:cubicBezTo>
                <a:cubicBezTo>
                  <a:pt x="121" y="50"/>
                  <a:pt x="135" y="22"/>
                  <a:pt x="144" y="0"/>
                </a:cubicBezTo>
                <a:cubicBezTo>
                  <a:pt x="152" y="22"/>
                  <a:pt x="166" y="50"/>
                  <a:pt x="181" y="67"/>
                </a:cubicBezTo>
                <a:cubicBezTo>
                  <a:pt x="151" y="56"/>
                  <a:pt x="151" y="56"/>
                  <a:pt x="151" y="56"/>
                </a:cubicBezTo>
                <a:cubicBezTo>
                  <a:pt x="151" y="166"/>
                  <a:pt x="151" y="166"/>
                  <a:pt x="151" y="166"/>
                </a:cubicBezTo>
                <a:cubicBezTo>
                  <a:pt x="154" y="161"/>
                  <a:pt x="157" y="156"/>
                  <a:pt x="160" y="151"/>
                </a:cubicBezTo>
                <a:cubicBezTo>
                  <a:pt x="164" y="145"/>
                  <a:pt x="168" y="140"/>
                  <a:pt x="173" y="134"/>
                </a:cubicBezTo>
                <a:cubicBezTo>
                  <a:pt x="188" y="118"/>
                  <a:pt x="207" y="105"/>
                  <a:pt x="229" y="96"/>
                </a:cubicBezTo>
                <a:cubicBezTo>
                  <a:pt x="214" y="70"/>
                  <a:pt x="214" y="70"/>
                  <a:pt x="214" y="70"/>
                </a:cubicBezTo>
                <a:cubicBezTo>
                  <a:pt x="212" y="67"/>
                  <a:pt x="212" y="67"/>
                  <a:pt x="212" y="67"/>
                </a:cubicBezTo>
                <a:cubicBezTo>
                  <a:pt x="232" y="79"/>
                  <a:pt x="263" y="89"/>
                  <a:pt x="287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  <a:ea typeface="Roboto Light" panose="02000000000000000000" pitchFamily="2" charset="0"/>
            </a:endParaRPr>
          </a:p>
        </p:txBody>
      </p:sp>
      <p:sp>
        <p:nvSpPr>
          <p:cNvPr id="43" name="Freeform 49"/>
          <p:cNvSpPr>
            <a:spLocks/>
          </p:cNvSpPr>
          <p:nvPr userDrawn="1"/>
        </p:nvSpPr>
        <p:spPr bwMode="auto">
          <a:xfrm>
            <a:off x="4943273" y="3505716"/>
            <a:ext cx="1133937" cy="938241"/>
          </a:xfrm>
          <a:custGeom>
            <a:avLst/>
            <a:gdLst>
              <a:gd name="T0" fmla="*/ 200 w 230"/>
              <a:gd name="T1" fmla="*/ 190 h 190"/>
              <a:gd name="T2" fmla="*/ 71 w 230"/>
              <a:gd name="T3" fmla="*/ 129 h 190"/>
              <a:gd name="T4" fmla="*/ 135 w 230"/>
              <a:gd name="T5" fmla="*/ 51 h 190"/>
              <a:gd name="T6" fmla="*/ 147 w 230"/>
              <a:gd name="T7" fmla="*/ 42 h 190"/>
              <a:gd name="T8" fmla="*/ 145 w 230"/>
              <a:gd name="T9" fmla="*/ 18 h 190"/>
              <a:gd name="T10" fmla="*/ 112 w 230"/>
              <a:gd name="T11" fmla="*/ 29 h 190"/>
              <a:gd name="T12" fmla="*/ 72 w 230"/>
              <a:gd name="T13" fmla="*/ 46 h 190"/>
              <a:gd name="T14" fmla="*/ 57 w 230"/>
              <a:gd name="T15" fmla="*/ 44 h 190"/>
              <a:gd name="T16" fmla="*/ 78 w 230"/>
              <a:gd name="T17" fmla="*/ 72 h 190"/>
              <a:gd name="T18" fmla="*/ 51 w 230"/>
              <a:gd name="T19" fmla="*/ 64 h 190"/>
              <a:gd name="T20" fmla="*/ 35 w 230"/>
              <a:gd name="T21" fmla="*/ 70 h 190"/>
              <a:gd name="T22" fmla="*/ 33 w 230"/>
              <a:gd name="T23" fmla="*/ 67 h 190"/>
              <a:gd name="T24" fmla="*/ 23 w 230"/>
              <a:gd name="T25" fmla="*/ 58 h 190"/>
              <a:gd name="T26" fmla="*/ 3 w 230"/>
              <a:gd name="T27" fmla="*/ 62 h 190"/>
              <a:gd name="T28" fmla="*/ 28 w 230"/>
              <a:gd name="T29" fmla="*/ 43 h 190"/>
              <a:gd name="T30" fmla="*/ 17 w 230"/>
              <a:gd name="T31" fmla="*/ 44 h 190"/>
              <a:gd name="T32" fmla="*/ 13 w 230"/>
              <a:gd name="T33" fmla="*/ 31 h 190"/>
              <a:gd name="T34" fmla="*/ 1 w 230"/>
              <a:gd name="T35" fmla="*/ 24 h 190"/>
              <a:gd name="T36" fmla="*/ 33 w 230"/>
              <a:gd name="T37" fmla="*/ 31 h 190"/>
              <a:gd name="T38" fmla="*/ 25 w 230"/>
              <a:gd name="T39" fmla="*/ 23 h 190"/>
              <a:gd name="T40" fmla="*/ 33 w 230"/>
              <a:gd name="T41" fmla="*/ 24 h 190"/>
              <a:gd name="T42" fmla="*/ 25 w 230"/>
              <a:gd name="T43" fmla="*/ 0 h 190"/>
              <a:gd name="T44" fmla="*/ 42 w 230"/>
              <a:gd name="T45" fmla="*/ 17 h 190"/>
              <a:gd name="T46" fmla="*/ 50 w 230"/>
              <a:gd name="T47" fmla="*/ 15 h 190"/>
              <a:gd name="T48" fmla="*/ 62 w 230"/>
              <a:gd name="T49" fmla="*/ 12 h 190"/>
              <a:gd name="T50" fmla="*/ 66 w 230"/>
              <a:gd name="T51" fmla="*/ 7 h 190"/>
              <a:gd name="T52" fmla="*/ 56 w 230"/>
              <a:gd name="T53" fmla="*/ 33 h 190"/>
              <a:gd name="T54" fmla="*/ 74 w 230"/>
              <a:gd name="T55" fmla="*/ 31 h 190"/>
              <a:gd name="T56" fmla="*/ 66 w 230"/>
              <a:gd name="T57" fmla="*/ 35 h 190"/>
              <a:gd name="T58" fmla="*/ 146 w 230"/>
              <a:gd name="T59" fmla="*/ 11 h 190"/>
              <a:gd name="T60" fmla="*/ 155 w 230"/>
              <a:gd name="T61" fmla="*/ 42 h 190"/>
              <a:gd name="T62" fmla="*/ 164 w 230"/>
              <a:gd name="T63" fmla="*/ 51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30" h="190">
                <a:moveTo>
                  <a:pt x="230" y="129"/>
                </a:moveTo>
                <a:cubicBezTo>
                  <a:pt x="230" y="154"/>
                  <a:pt x="218" y="176"/>
                  <a:pt x="200" y="190"/>
                </a:cubicBezTo>
                <a:cubicBezTo>
                  <a:pt x="101" y="190"/>
                  <a:pt x="101" y="190"/>
                  <a:pt x="101" y="190"/>
                </a:cubicBezTo>
                <a:cubicBezTo>
                  <a:pt x="83" y="176"/>
                  <a:pt x="71" y="154"/>
                  <a:pt x="71" y="129"/>
                </a:cubicBezTo>
                <a:cubicBezTo>
                  <a:pt x="71" y="121"/>
                  <a:pt x="72" y="114"/>
                  <a:pt x="74" y="108"/>
                </a:cubicBezTo>
                <a:cubicBezTo>
                  <a:pt x="82" y="79"/>
                  <a:pt x="105" y="57"/>
                  <a:pt x="135" y="51"/>
                </a:cubicBezTo>
                <a:cubicBezTo>
                  <a:pt x="135" y="42"/>
                  <a:pt x="135" y="42"/>
                  <a:pt x="135" y="42"/>
                </a:cubicBezTo>
                <a:cubicBezTo>
                  <a:pt x="147" y="42"/>
                  <a:pt x="147" y="42"/>
                  <a:pt x="147" y="42"/>
                </a:cubicBezTo>
                <a:cubicBezTo>
                  <a:pt x="148" y="36"/>
                  <a:pt x="150" y="24"/>
                  <a:pt x="147" y="20"/>
                </a:cubicBezTo>
                <a:cubicBezTo>
                  <a:pt x="147" y="19"/>
                  <a:pt x="146" y="19"/>
                  <a:pt x="145" y="18"/>
                </a:cubicBezTo>
                <a:cubicBezTo>
                  <a:pt x="140" y="18"/>
                  <a:pt x="126" y="23"/>
                  <a:pt x="113" y="28"/>
                </a:cubicBezTo>
                <a:cubicBezTo>
                  <a:pt x="112" y="29"/>
                  <a:pt x="112" y="29"/>
                  <a:pt x="112" y="29"/>
                </a:cubicBezTo>
                <a:cubicBezTo>
                  <a:pt x="95" y="35"/>
                  <a:pt x="77" y="42"/>
                  <a:pt x="66" y="42"/>
                </a:cubicBezTo>
                <a:cubicBezTo>
                  <a:pt x="72" y="46"/>
                  <a:pt x="72" y="46"/>
                  <a:pt x="72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57" y="44"/>
                  <a:pt x="57" y="44"/>
                  <a:pt x="57" y="44"/>
                </a:cubicBezTo>
                <a:cubicBezTo>
                  <a:pt x="78" y="72"/>
                  <a:pt x="78" y="72"/>
                  <a:pt x="78" y="72"/>
                </a:cubicBezTo>
                <a:cubicBezTo>
                  <a:pt x="78" y="72"/>
                  <a:pt x="78" y="72"/>
                  <a:pt x="78" y="72"/>
                </a:cubicBezTo>
                <a:cubicBezTo>
                  <a:pt x="51" y="54"/>
                  <a:pt x="51" y="54"/>
                  <a:pt x="51" y="54"/>
                </a:cubicBezTo>
                <a:cubicBezTo>
                  <a:pt x="51" y="64"/>
                  <a:pt x="51" y="64"/>
                  <a:pt x="51" y="64"/>
                </a:cubicBezTo>
                <a:cubicBezTo>
                  <a:pt x="45" y="57"/>
                  <a:pt x="45" y="57"/>
                  <a:pt x="45" y="57"/>
                </a:cubicBezTo>
                <a:cubicBezTo>
                  <a:pt x="35" y="70"/>
                  <a:pt x="35" y="70"/>
                  <a:pt x="35" y="70"/>
                </a:cubicBezTo>
                <a:cubicBezTo>
                  <a:pt x="34" y="72"/>
                  <a:pt x="34" y="72"/>
                  <a:pt x="34" y="72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55"/>
                  <a:pt x="33" y="55"/>
                  <a:pt x="33" y="55"/>
                </a:cubicBezTo>
                <a:cubicBezTo>
                  <a:pt x="23" y="58"/>
                  <a:pt x="23" y="58"/>
                  <a:pt x="23" y="58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7" y="51"/>
                  <a:pt x="17" y="51"/>
                  <a:pt x="17" y="51"/>
                </a:cubicBezTo>
                <a:cubicBezTo>
                  <a:pt x="28" y="43"/>
                  <a:pt x="28" y="43"/>
                  <a:pt x="28" y="43"/>
                </a:cubicBezTo>
                <a:cubicBezTo>
                  <a:pt x="17" y="44"/>
                  <a:pt x="17" y="44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26" y="38"/>
                  <a:pt x="26" y="38"/>
                  <a:pt x="26" y="38"/>
                </a:cubicBezTo>
                <a:cubicBezTo>
                  <a:pt x="13" y="31"/>
                  <a:pt x="13" y="31"/>
                  <a:pt x="13" y="31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9" y="28"/>
                  <a:pt x="19" y="28"/>
                  <a:pt x="19" y="28"/>
                </a:cubicBezTo>
                <a:cubicBezTo>
                  <a:pt x="33" y="31"/>
                  <a:pt x="33" y="31"/>
                  <a:pt x="33" y="31"/>
                </a:cubicBezTo>
                <a:cubicBezTo>
                  <a:pt x="27" y="25"/>
                  <a:pt x="27" y="25"/>
                  <a:pt x="27" y="25"/>
                </a:cubicBezTo>
                <a:cubicBezTo>
                  <a:pt x="25" y="23"/>
                  <a:pt x="25" y="23"/>
                  <a:pt x="25" y="23"/>
                </a:cubicBezTo>
                <a:cubicBezTo>
                  <a:pt x="29" y="24"/>
                  <a:pt x="29" y="24"/>
                  <a:pt x="29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2" y="22"/>
                  <a:pt x="32" y="22"/>
                  <a:pt x="32" y="22"/>
                </a:cubicBezTo>
                <a:cubicBezTo>
                  <a:pt x="25" y="0"/>
                  <a:pt x="25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21"/>
                  <a:pt x="46" y="21"/>
                  <a:pt x="46" y="21"/>
                </a:cubicBezTo>
                <a:cubicBezTo>
                  <a:pt x="50" y="15"/>
                  <a:pt x="50" y="15"/>
                  <a:pt x="50" y="15"/>
                </a:cubicBezTo>
                <a:cubicBezTo>
                  <a:pt x="51" y="24"/>
                  <a:pt x="51" y="24"/>
                  <a:pt x="51" y="24"/>
                </a:cubicBezTo>
                <a:cubicBezTo>
                  <a:pt x="62" y="12"/>
                  <a:pt x="62" y="12"/>
                  <a:pt x="62" y="12"/>
                </a:cubicBezTo>
                <a:cubicBezTo>
                  <a:pt x="66" y="7"/>
                  <a:pt x="66" y="7"/>
                  <a:pt x="66" y="7"/>
                </a:cubicBezTo>
                <a:cubicBezTo>
                  <a:pt x="66" y="7"/>
                  <a:pt x="66" y="7"/>
                  <a:pt x="66" y="7"/>
                </a:cubicBezTo>
                <a:cubicBezTo>
                  <a:pt x="64" y="11"/>
                  <a:pt x="64" y="11"/>
                  <a:pt x="64" y="11"/>
                </a:cubicBezTo>
                <a:cubicBezTo>
                  <a:pt x="56" y="33"/>
                  <a:pt x="56" y="33"/>
                  <a:pt x="56" y="33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31"/>
                  <a:pt x="74" y="31"/>
                  <a:pt x="74" y="31"/>
                </a:cubicBezTo>
                <a:cubicBezTo>
                  <a:pt x="66" y="35"/>
                  <a:pt x="66" y="35"/>
                  <a:pt x="66" y="35"/>
                </a:cubicBezTo>
                <a:cubicBezTo>
                  <a:pt x="66" y="35"/>
                  <a:pt x="66" y="35"/>
                  <a:pt x="66" y="35"/>
                </a:cubicBezTo>
                <a:cubicBezTo>
                  <a:pt x="76" y="35"/>
                  <a:pt x="95" y="27"/>
                  <a:pt x="110" y="21"/>
                </a:cubicBezTo>
                <a:cubicBezTo>
                  <a:pt x="126" y="15"/>
                  <a:pt x="140" y="10"/>
                  <a:pt x="146" y="11"/>
                </a:cubicBezTo>
                <a:cubicBezTo>
                  <a:pt x="149" y="11"/>
                  <a:pt x="152" y="13"/>
                  <a:pt x="154" y="16"/>
                </a:cubicBezTo>
                <a:cubicBezTo>
                  <a:pt x="158" y="23"/>
                  <a:pt x="156" y="35"/>
                  <a:pt x="155" y="42"/>
                </a:cubicBezTo>
                <a:cubicBezTo>
                  <a:pt x="164" y="42"/>
                  <a:pt x="164" y="42"/>
                  <a:pt x="164" y="42"/>
                </a:cubicBezTo>
                <a:cubicBezTo>
                  <a:pt x="164" y="51"/>
                  <a:pt x="164" y="51"/>
                  <a:pt x="164" y="51"/>
                </a:cubicBezTo>
                <a:cubicBezTo>
                  <a:pt x="201" y="57"/>
                  <a:pt x="230" y="89"/>
                  <a:pt x="230" y="1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  <a:ea typeface="Roboto Light" panose="02000000000000000000" pitchFamily="2" charset="0"/>
            </a:endParaRPr>
          </a:p>
        </p:txBody>
      </p:sp>
      <p:sp>
        <p:nvSpPr>
          <p:cNvPr id="44" name="Text Placeholder 1"/>
          <p:cNvSpPr>
            <a:spLocks noGrp="1"/>
          </p:cNvSpPr>
          <p:nvPr>
            <p:ph type="body" sz="quarter" idx="28" hasCustomPrompt="1"/>
          </p:nvPr>
        </p:nvSpPr>
        <p:spPr>
          <a:xfrm>
            <a:off x="467544" y="1473774"/>
            <a:ext cx="2016224" cy="1371698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  <p:sp>
        <p:nvSpPr>
          <p:cNvPr id="48" name="Text Placeholder 1"/>
          <p:cNvSpPr>
            <a:spLocks noGrp="1"/>
          </p:cNvSpPr>
          <p:nvPr>
            <p:ph type="body" sz="quarter" idx="29" hasCustomPrompt="1"/>
          </p:nvPr>
        </p:nvSpPr>
        <p:spPr>
          <a:xfrm>
            <a:off x="2540058" y="1473775"/>
            <a:ext cx="1914890" cy="449918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900">
                <a:solidFill>
                  <a:schemeClr val="bg1"/>
                </a:solidFill>
                <a:latin typeface="+mn-lt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Strengths</a:t>
            </a:r>
          </a:p>
        </p:txBody>
      </p:sp>
      <p:sp>
        <p:nvSpPr>
          <p:cNvPr id="49" name="Text Placeholder 1"/>
          <p:cNvSpPr>
            <a:spLocks noGrp="1"/>
          </p:cNvSpPr>
          <p:nvPr>
            <p:ph type="body" sz="quarter" idx="30" hasCustomPrompt="1"/>
          </p:nvPr>
        </p:nvSpPr>
        <p:spPr>
          <a:xfrm>
            <a:off x="6651550" y="1476057"/>
            <a:ext cx="2016224" cy="1371698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  <p:sp>
        <p:nvSpPr>
          <p:cNvPr id="50" name="Text Placeholder 1"/>
          <p:cNvSpPr>
            <a:spLocks noGrp="1"/>
          </p:cNvSpPr>
          <p:nvPr>
            <p:ph type="body" sz="quarter" idx="31" hasCustomPrompt="1"/>
          </p:nvPr>
        </p:nvSpPr>
        <p:spPr>
          <a:xfrm>
            <a:off x="4687222" y="1473775"/>
            <a:ext cx="1916719" cy="449918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900">
                <a:solidFill>
                  <a:schemeClr val="bg1"/>
                </a:solidFill>
                <a:latin typeface="+mn-lt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Weaknesses</a:t>
            </a:r>
          </a:p>
        </p:txBody>
      </p:sp>
      <p:sp>
        <p:nvSpPr>
          <p:cNvPr id="51" name="Text Placeholder 1"/>
          <p:cNvSpPr>
            <a:spLocks noGrp="1"/>
          </p:cNvSpPr>
          <p:nvPr>
            <p:ph type="body" sz="quarter" idx="32" hasCustomPrompt="1"/>
          </p:nvPr>
        </p:nvSpPr>
        <p:spPr>
          <a:xfrm>
            <a:off x="2540059" y="3061285"/>
            <a:ext cx="1914890" cy="449918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900">
                <a:solidFill>
                  <a:schemeClr val="bg1"/>
                </a:solidFill>
                <a:latin typeface="+mn-lt"/>
                <a:ea typeface="Roboto Light" panose="02000000000000000000" pitchFamily="2" charset="0"/>
              </a:defRPr>
            </a:lvl1pPr>
          </a:lstStyle>
          <a:p>
            <a:pPr lvl="0"/>
            <a:r>
              <a:rPr lang="en-US" dirty="0"/>
              <a:t>Opportunities</a:t>
            </a:r>
          </a:p>
        </p:txBody>
      </p:sp>
      <p:sp>
        <p:nvSpPr>
          <p:cNvPr id="52" name="Text Placeholder 1"/>
          <p:cNvSpPr>
            <a:spLocks noGrp="1"/>
          </p:cNvSpPr>
          <p:nvPr>
            <p:ph type="body" sz="quarter" idx="33" hasCustomPrompt="1"/>
          </p:nvPr>
        </p:nvSpPr>
        <p:spPr>
          <a:xfrm>
            <a:off x="4687223" y="3061285"/>
            <a:ext cx="1916719" cy="449918"/>
          </a:xfrm>
          <a:noFill/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00">
                <a:solidFill>
                  <a:schemeClr val="bg1"/>
                </a:solidFill>
                <a:latin typeface="+mn-lt"/>
                <a:ea typeface="Roboto Light" panose="020000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Threats</a:t>
            </a:r>
          </a:p>
        </p:txBody>
      </p:sp>
      <p:sp>
        <p:nvSpPr>
          <p:cNvPr id="53" name="Text Placeholder 1"/>
          <p:cNvSpPr>
            <a:spLocks noGrp="1"/>
          </p:cNvSpPr>
          <p:nvPr>
            <p:ph type="body" sz="quarter" idx="34" hasCustomPrompt="1"/>
          </p:nvPr>
        </p:nvSpPr>
        <p:spPr>
          <a:xfrm>
            <a:off x="467544" y="3072259"/>
            <a:ext cx="2016224" cy="1371698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  <p:sp>
        <p:nvSpPr>
          <p:cNvPr id="54" name="Text Placeholder 1"/>
          <p:cNvSpPr>
            <a:spLocks noGrp="1"/>
          </p:cNvSpPr>
          <p:nvPr>
            <p:ph type="body" sz="quarter" idx="35" hasCustomPrompt="1"/>
          </p:nvPr>
        </p:nvSpPr>
        <p:spPr>
          <a:xfrm>
            <a:off x="6660232" y="3072260"/>
            <a:ext cx="2016224" cy="1371698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8561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>
          <a:xfrm>
            <a:off x="3219450" y="1576388"/>
            <a:ext cx="1082675" cy="1082675"/>
            <a:chOff x="3219450" y="1576388"/>
            <a:chExt cx="1082675" cy="1082675"/>
          </a:xfrm>
        </p:grpSpPr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3219450" y="1576388"/>
              <a:ext cx="1082675" cy="1082675"/>
            </a:xfrm>
            <a:custGeom>
              <a:avLst/>
              <a:gdLst>
                <a:gd name="T0" fmla="*/ 1363 w 1364"/>
                <a:gd name="T1" fmla="*/ 718 h 1364"/>
                <a:gd name="T2" fmla="*/ 1350 w 1364"/>
                <a:gd name="T3" fmla="*/ 819 h 1364"/>
                <a:gd name="T4" fmla="*/ 1323 w 1364"/>
                <a:gd name="T5" fmla="*/ 917 h 1364"/>
                <a:gd name="T6" fmla="*/ 1282 w 1364"/>
                <a:gd name="T7" fmla="*/ 1007 h 1364"/>
                <a:gd name="T8" fmla="*/ 1228 w 1364"/>
                <a:gd name="T9" fmla="*/ 1090 h 1364"/>
                <a:gd name="T10" fmla="*/ 1165 w 1364"/>
                <a:gd name="T11" fmla="*/ 1165 h 1364"/>
                <a:gd name="T12" fmla="*/ 1090 w 1364"/>
                <a:gd name="T13" fmla="*/ 1229 h 1364"/>
                <a:gd name="T14" fmla="*/ 1007 w 1364"/>
                <a:gd name="T15" fmla="*/ 1282 h 1364"/>
                <a:gd name="T16" fmla="*/ 917 w 1364"/>
                <a:gd name="T17" fmla="*/ 1323 h 1364"/>
                <a:gd name="T18" fmla="*/ 819 w 1364"/>
                <a:gd name="T19" fmla="*/ 1350 h 1364"/>
                <a:gd name="T20" fmla="*/ 717 w 1364"/>
                <a:gd name="T21" fmla="*/ 1363 h 1364"/>
                <a:gd name="T22" fmla="*/ 647 w 1364"/>
                <a:gd name="T23" fmla="*/ 1363 h 1364"/>
                <a:gd name="T24" fmla="*/ 545 w 1364"/>
                <a:gd name="T25" fmla="*/ 1350 h 1364"/>
                <a:gd name="T26" fmla="*/ 447 w 1364"/>
                <a:gd name="T27" fmla="*/ 1323 h 1364"/>
                <a:gd name="T28" fmla="*/ 357 w 1364"/>
                <a:gd name="T29" fmla="*/ 1282 h 1364"/>
                <a:gd name="T30" fmla="*/ 274 w 1364"/>
                <a:gd name="T31" fmla="*/ 1229 h 1364"/>
                <a:gd name="T32" fmla="*/ 199 w 1364"/>
                <a:gd name="T33" fmla="*/ 1165 h 1364"/>
                <a:gd name="T34" fmla="*/ 136 w 1364"/>
                <a:gd name="T35" fmla="*/ 1090 h 1364"/>
                <a:gd name="T36" fmla="*/ 82 w 1364"/>
                <a:gd name="T37" fmla="*/ 1007 h 1364"/>
                <a:gd name="T38" fmla="*/ 42 w 1364"/>
                <a:gd name="T39" fmla="*/ 917 h 1364"/>
                <a:gd name="T40" fmla="*/ 14 w 1364"/>
                <a:gd name="T41" fmla="*/ 819 h 1364"/>
                <a:gd name="T42" fmla="*/ 1 w 1364"/>
                <a:gd name="T43" fmla="*/ 718 h 1364"/>
                <a:gd name="T44" fmla="*/ 1 w 1364"/>
                <a:gd name="T45" fmla="*/ 647 h 1364"/>
                <a:gd name="T46" fmla="*/ 14 w 1364"/>
                <a:gd name="T47" fmla="*/ 545 h 1364"/>
                <a:gd name="T48" fmla="*/ 42 w 1364"/>
                <a:gd name="T49" fmla="*/ 448 h 1364"/>
                <a:gd name="T50" fmla="*/ 82 w 1364"/>
                <a:gd name="T51" fmla="*/ 357 h 1364"/>
                <a:gd name="T52" fmla="*/ 136 w 1364"/>
                <a:gd name="T53" fmla="*/ 274 h 1364"/>
                <a:gd name="T54" fmla="*/ 199 w 1364"/>
                <a:gd name="T55" fmla="*/ 200 h 1364"/>
                <a:gd name="T56" fmla="*/ 274 w 1364"/>
                <a:gd name="T57" fmla="*/ 136 h 1364"/>
                <a:gd name="T58" fmla="*/ 357 w 1364"/>
                <a:gd name="T59" fmla="*/ 83 h 1364"/>
                <a:gd name="T60" fmla="*/ 447 w 1364"/>
                <a:gd name="T61" fmla="*/ 42 h 1364"/>
                <a:gd name="T62" fmla="*/ 545 w 1364"/>
                <a:gd name="T63" fmla="*/ 14 h 1364"/>
                <a:gd name="T64" fmla="*/ 647 w 1364"/>
                <a:gd name="T65" fmla="*/ 1 h 1364"/>
                <a:gd name="T66" fmla="*/ 717 w 1364"/>
                <a:gd name="T67" fmla="*/ 1 h 1364"/>
                <a:gd name="T68" fmla="*/ 819 w 1364"/>
                <a:gd name="T69" fmla="*/ 14 h 1364"/>
                <a:gd name="T70" fmla="*/ 917 w 1364"/>
                <a:gd name="T71" fmla="*/ 42 h 1364"/>
                <a:gd name="T72" fmla="*/ 1007 w 1364"/>
                <a:gd name="T73" fmla="*/ 83 h 1364"/>
                <a:gd name="T74" fmla="*/ 1090 w 1364"/>
                <a:gd name="T75" fmla="*/ 136 h 1364"/>
                <a:gd name="T76" fmla="*/ 1165 w 1364"/>
                <a:gd name="T77" fmla="*/ 200 h 1364"/>
                <a:gd name="T78" fmla="*/ 1228 w 1364"/>
                <a:gd name="T79" fmla="*/ 274 h 1364"/>
                <a:gd name="T80" fmla="*/ 1282 w 1364"/>
                <a:gd name="T81" fmla="*/ 357 h 1364"/>
                <a:gd name="T82" fmla="*/ 1323 w 1364"/>
                <a:gd name="T83" fmla="*/ 448 h 1364"/>
                <a:gd name="T84" fmla="*/ 1350 w 1364"/>
                <a:gd name="T85" fmla="*/ 545 h 1364"/>
                <a:gd name="T86" fmla="*/ 1363 w 1364"/>
                <a:gd name="T87" fmla="*/ 647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4" h="1364">
                  <a:moveTo>
                    <a:pt x="1364" y="682"/>
                  </a:moveTo>
                  <a:lnTo>
                    <a:pt x="1364" y="682"/>
                  </a:lnTo>
                  <a:lnTo>
                    <a:pt x="1363" y="718"/>
                  </a:lnTo>
                  <a:lnTo>
                    <a:pt x="1361" y="752"/>
                  </a:lnTo>
                  <a:lnTo>
                    <a:pt x="1356" y="786"/>
                  </a:lnTo>
                  <a:lnTo>
                    <a:pt x="1350" y="819"/>
                  </a:lnTo>
                  <a:lnTo>
                    <a:pt x="1342" y="853"/>
                  </a:lnTo>
                  <a:lnTo>
                    <a:pt x="1333" y="885"/>
                  </a:lnTo>
                  <a:lnTo>
                    <a:pt x="1323" y="917"/>
                  </a:lnTo>
                  <a:lnTo>
                    <a:pt x="1310" y="948"/>
                  </a:lnTo>
                  <a:lnTo>
                    <a:pt x="1297" y="978"/>
                  </a:lnTo>
                  <a:lnTo>
                    <a:pt x="1282" y="1007"/>
                  </a:lnTo>
                  <a:lnTo>
                    <a:pt x="1265" y="1036"/>
                  </a:lnTo>
                  <a:lnTo>
                    <a:pt x="1248" y="1063"/>
                  </a:lnTo>
                  <a:lnTo>
                    <a:pt x="1228" y="1090"/>
                  </a:lnTo>
                  <a:lnTo>
                    <a:pt x="1208" y="1116"/>
                  </a:lnTo>
                  <a:lnTo>
                    <a:pt x="1187" y="1141"/>
                  </a:lnTo>
                  <a:lnTo>
                    <a:pt x="1165" y="1165"/>
                  </a:lnTo>
                  <a:lnTo>
                    <a:pt x="1141" y="1187"/>
                  </a:lnTo>
                  <a:lnTo>
                    <a:pt x="1116" y="1208"/>
                  </a:lnTo>
                  <a:lnTo>
                    <a:pt x="1090" y="1229"/>
                  </a:lnTo>
                  <a:lnTo>
                    <a:pt x="1063" y="1248"/>
                  </a:lnTo>
                  <a:lnTo>
                    <a:pt x="1036" y="1265"/>
                  </a:lnTo>
                  <a:lnTo>
                    <a:pt x="1007" y="1282"/>
                  </a:lnTo>
                  <a:lnTo>
                    <a:pt x="978" y="1297"/>
                  </a:lnTo>
                  <a:lnTo>
                    <a:pt x="947" y="1311"/>
                  </a:lnTo>
                  <a:lnTo>
                    <a:pt x="917" y="1323"/>
                  </a:lnTo>
                  <a:lnTo>
                    <a:pt x="885" y="1334"/>
                  </a:lnTo>
                  <a:lnTo>
                    <a:pt x="853" y="1343"/>
                  </a:lnTo>
                  <a:lnTo>
                    <a:pt x="819" y="1350"/>
                  </a:lnTo>
                  <a:lnTo>
                    <a:pt x="786" y="1356"/>
                  </a:lnTo>
                  <a:lnTo>
                    <a:pt x="752" y="1361"/>
                  </a:lnTo>
                  <a:lnTo>
                    <a:pt x="717" y="1363"/>
                  </a:lnTo>
                  <a:lnTo>
                    <a:pt x="682" y="1364"/>
                  </a:lnTo>
                  <a:lnTo>
                    <a:pt x="682" y="1364"/>
                  </a:lnTo>
                  <a:lnTo>
                    <a:pt x="647" y="1363"/>
                  </a:lnTo>
                  <a:lnTo>
                    <a:pt x="612" y="1361"/>
                  </a:lnTo>
                  <a:lnTo>
                    <a:pt x="578" y="1356"/>
                  </a:lnTo>
                  <a:lnTo>
                    <a:pt x="545" y="1350"/>
                  </a:lnTo>
                  <a:lnTo>
                    <a:pt x="512" y="1343"/>
                  </a:lnTo>
                  <a:lnTo>
                    <a:pt x="479" y="1334"/>
                  </a:lnTo>
                  <a:lnTo>
                    <a:pt x="447" y="1323"/>
                  </a:lnTo>
                  <a:lnTo>
                    <a:pt x="417" y="1311"/>
                  </a:lnTo>
                  <a:lnTo>
                    <a:pt x="386" y="1297"/>
                  </a:lnTo>
                  <a:lnTo>
                    <a:pt x="357" y="1282"/>
                  </a:lnTo>
                  <a:lnTo>
                    <a:pt x="328" y="1265"/>
                  </a:lnTo>
                  <a:lnTo>
                    <a:pt x="301" y="1248"/>
                  </a:lnTo>
                  <a:lnTo>
                    <a:pt x="274" y="1229"/>
                  </a:lnTo>
                  <a:lnTo>
                    <a:pt x="248" y="1208"/>
                  </a:lnTo>
                  <a:lnTo>
                    <a:pt x="224" y="1187"/>
                  </a:lnTo>
                  <a:lnTo>
                    <a:pt x="199" y="1165"/>
                  </a:lnTo>
                  <a:lnTo>
                    <a:pt x="177" y="1141"/>
                  </a:lnTo>
                  <a:lnTo>
                    <a:pt x="156" y="1116"/>
                  </a:lnTo>
                  <a:lnTo>
                    <a:pt x="136" y="1090"/>
                  </a:lnTo>
                  <a:lnTo>
                    <a:pt x="116" y="1063"/>
                  </a:lnTo>
                  <a:lnTo>
                    <a:pt x="99" y="1036"/>
                  </a:lnTo>
                  <a:lnTo>
                    <a:pt x="82" y="1007"/>
                  </a:lnTo>
                  <a:lnTo>
                    <a:pt x="67" y="978"/>
                  </a:lnTo>
                  <a:lnTo>
                    <a:pt x="54" y="948"/>
                  </a:lnTo>
                  <a:lnTo>
                    <a:pt x="42" y="917"/>
                  </a:lnTo>
                  <a:lnTo>
                    <a:pt x="31" y="885"/>
                  </a:lnTo>
                  <a:lnTo>
                    <a:pt x="22" y="853"/>
                  </a:lnTo>
                  <a:lnTo>
                    <a:pt x="14" y="819"/>
                  </a:lnTo>
                  <a:lnTo>
                    <a:pt x="8" y="786"/>
                  </a:lnTo>
                  <a:lnTo>
                    <a:pt x="3" y="752"/>
                  </a:lnTo>
                  <a:lnTo>
                    <a:pt x="1" y="718"/>
                  </a:lnTo>
                  <a:lnTo>
                    <a:pt x="0" y="682"/>
                  </a:lnTo>
                  <a:lnTo>
                    <a:pt x="0" y="682"/>
                  </a:lnTo>
                  <a:lnTo>
                    <a:pt x="1" y="647"/>
                  </a:lnTo>
                  <a:lnTo>
                    <a:pt x="3" y="613"/>
                  </a:lnTo>
                  <a:lnTo>
                    <a:pt x="8" y="578"/>
                  </a:lnTo>
                  <a:lnTo>
                    <a:pt x="14" y="545"/>
                  </a:lnTo>
                  <a:lnTo>
                    <a:pt x="22" y="512"/>
                  </a:lnTo>
                  <a:lnTo>
                    <a:pt x="31" y="479"/>
                  </a:lnTo>
                  <a:lnTo>
                    <a:pt x="42" y="448"/>
                  </a:lnTo>
                  <a:lnTo>
                    <a:pt x="54" y="417"/>
                  </a:lnTo>
                  <a:lnTo>
                    <a:pt x="67" y="387"/>
                  </a:lnTo>
                  <a:lnTo>
                    <a:pt x="82" y="357"/>
                  </a:lnTo>
                  <a:lnTo>
                    <a:pt x="99" y="328"/>
                  </a:lnTo>
                  <a:lnTo>
                    <a:pt x="116" y="301"/>
                  </a:lnTo>
                  <a:lnTo>
                    <a:pt x="136" y="274"/>
                  </a:lnTo>
                  <a:lnTo>
                    <a:pt x="156" y="249"/>
                  </a:lnTo>
                  <a:lnTo>
                    <a:pt x="177" y="224"/>
                  </a:lnTo>
                  <a:lnTo>
                    <a:pt x="199" y="200"/>
                  </a:lnTo>
                  <a:lnTo>
                    <a:pt x="224" y="177"/>
                  </a:lnTo>
                  <a:lnTo>
                    <a:pt x="248" y="156"/>
                  </a:lnTo>
                  <a:lnTo>
                    <a:pt x="274" y="136"/>
                  </a:lnTo>
                  <a:lnTo>
                    <a:pt x="301" y="116"/>
                  </a:lnTo>
                  <a:lnTo>
                    <a:pt x="328" y="99"/>
                  </a:lnTo>
                  <a:lnTo>
                    <a:pt x="357" y="83"/>
                  </a:lnTo>
                  <a:lnTo>
                    <a:pt x="386" y="68"/>
                  </a:lnTo>
                  <a:lnTo>
                    <a:pt x="417" y="54"/>
                  </a:lnTo>
                  <a:lnTo>
                    <a:pt x="447" y="42"/>
                  </a:lnTo>
                  <a:lnTo>
                    <a:pt x="479" y="31"/>
                  </a:lnTo>
                  <a:lnTo>
                    <a:pt x="512" y="22"/>
                  </a:lnTo>
                  <a:lnTo>
                    <a:pt x="545" y="14"/>
                  </a:lnTo>
                  <a:lnTo>
                    <a:pt x="578" y="8"/>
                  </a:lnTo>
                  <a:lnTo>
                    <a:pt x="612" y="4"/>
                  </a:lnTo>
                  <a:lnTo>
                    <a:pt x="647" y="1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717" y="1"/>
                  </a:lnTo>
                  <a:lnTo>
                    <a:pt x="752" y="4"/>
                  </a:lnTo>
                  <a:lnTo>
                    <a:pt x="786" y="8"/>
                  </a:lnTo>
                  <a:lnTo>
                    <a:pt x="819" y="14"/>
                  </a:lnTo>
                  <a:lnTo>
                    <a:pt x="853" y="22"/>
                  </a:lnTo>
                  <a:lnTo>
                    <a:pt x="885" y="31"/>
                  </a:lnTo>
                  <a:lnTo>
                    <a:pt x="917" y="42"/>
                  </a:lnTo>
                  <a:lnTo>
                    <a:pt x="947" y="54"/>
                  </a:lnTo>
                  <a:lnTo>
                    <a:pt x="978" y="68"/>
                  </a:lnTo>
                  <a:lnTo>
                    <a:pt x="1007" y="83"/>
                  </a:lnTo>
                  <a:lnTo>
                    <a:pt x="1036" y="99"/>
                  </a:lnTo>
                  <a:lnTo>
                    <a:pt x="1063" y="116"/>
                  </a:lnTo>
                  <a:lnTo>
                    <a:pt x="1090" y="136"/>
                  </a:lnTo>
                  <a:lnTo>
                    <a:pt x="1116" y="156"/>
                  </a:lnTo>
                  <a:lnTo>
                    <a:pt x="1141" y="177"/>
                  </a:lnTo>
                  <a:lnTo>
                    <a:pt x="1165" y="200"/>
                  </a:lnTo>
                  <a:lnTo>
                    <a:pt x="1187" y="224"/>
                  </a:lnTo>
                  <a:lnTo>
                    <a:pt x="1208" y="249"/>
                  </a:lnTo>
                  <a:lnTo>
                    <a:pt x="1228" y="274"/>
                  </a:lnTo>
                  <a:lnTo>
                    <a:pt x="1248" y="301"/>
                  </a:lnTo>
                  <a:lnTo>
                    <a:pt x="1265" y="328"/>
                  </a:lnTo>
                  <a:lnTo>
                    <a:pt x="1282" y="357"/>
                  </a:lnTo>
                  <a:lnTo>
                    <a:pt x="1297" y="387"/>
                  </a:lnTo>
                  <a:lnTo>
                    <a:pt x="1310" y="417"/>
                  </a:lnTo>
                  <a:lnTo>
                    <a:pt x="1323" y="448"/>
                  </a:lnTo>
                  <a:lnTo>
                    <a:pt x="1333" y="479"/>
                  </a:lnTo>
                  <a:lnTo>
                    <a:pt x="1342" y="512"/>
                  </a:lnTo>
                  <a:lnTo>
                    <a:pt x="1350" y="545"/>
                  </a:lnTo>
                  <a:lnTo>
                    <a:pt x="1356" y="578"/>
                  </a:lnTo>
                  <a:lnTo>
                    <a:pt x="1361" y="613"/>
                  </a:lnTo>
                  <a:lnTo>
                    <a:pt x="1363" y="647"/>
                  </a:lnTo>
                  <a:lnTo>
                    <a:pt x="1364" y="682"/>
                  </a:lnTo>
                  <a:lnTo>
                    <a:pt x="1364" y="682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624263" y="1892301"/>
              <a:ext cx="276225" cy="458788"/>
            </a:xfrm>
            <a:custGeom>
              <a:avLst/>
              <a:gdLst>
                <a:gd name="T0" fmla="*/ 343 w 346"/>
                <a:gd name="T1" fmla="*/ 452 h 580"/>
                <a:gd name="T2" fmla="*/ 323 w 346"/>
                <a:gd name="T3" fmla="*/ 499 h 580"/>
                <a:gd name="T4" fmla="*/ 291 w 346"/>
                <a:gd name="T5" fmla="*/ 537 h 580"/>
                <a:gd name="T6" fmla="*/ 230 w 346"/>
                <a:gd name="T7" fmla="*/ 570 h 580"/>
                <a:gd name="T8" fmla="*/ 175 w 346"/>
                <a:gd name="T9" fmla="*/ 580 h 580"/>
                <a:gd name="T10" fmla="*/ 102 w 346"/>
                <a:gd name="T11" fmla="*/ 575 h 580"/>
                <a:gd name="T12" fmla="*/ 58 w 346"/>
                <a:gd name="T13" fmla="*/ 564 h 580"/>
                <a:gd name="T14" fmla="*/ 16 w 346"/>
                <a:gd name="T15" fmla="*/ 543 h 580"/>
                <a:gd name="T16" fmla="*/ 2 w 346"/>
                <a:gd name="T17" fmla="*/ 523 h 580"/>
                <a:gd name="T18" fmla="*/ 0 w 346"/>
                <a:gd name="T19" fmla="*/ 502 h 580"/>
                <a:gd name="T20" fmla="*/ 3 w 346"/>
                <a:gd name="T21" fmla="*/ 476 h 580"/>
                <a:gd name="T22" fmla="*/ 8 w 346"/>
                <a:gd name="T23" fmla="*/ 471 h 580"/>
                <a:gd name="T24" fmla="*/ 17 w 346"/>
                <a:gd name="T25" fmla="*/ 469 h 580"/>
                <a:gd name="T26" fmla="*/ 43 w 346"/>
                <a:gd name="T27" fmla="*/ 484 h 580"/>
                <a:gd name="T28" fmla="*/ 101 w 346"/>
                <a:gd name="T29" fmla="*/ 509 h 580"/>
                <a:gd name="T30" fmla="*/ 142 w 346"/>
                <a:gd name="T31" fmla="*/ 515 h 580"/>
                <a:gd name="T32" fmla="*/ 182 w 346"/>
                <a:gd name="T33" fmla="*/ 514 h 580"/>
                <a:gd name="T34" fmla="*/ 213 w 346"/>
                <a:gd name="T35" fmla="*/ 506 h 580"/>
                <a:gd name="T36" fmla="*/ 237 w 346"/>
                <a:gd name="T37" fmla="*/ 491 h 580"/>
                <a:gd name="T38" fmla="*/ 260 w 346"/>
                <a:gd name="T39" fmla="*/ 462 h 580"/>
                <a:gd name="T40" fmla="*/ 267 w 346"/>
                <a:gd name="T41" fmla="*/ 434 h 580"/>
                <a:gd name="T42" fmla="*/ 264 w 346"/>
                <a:gd name="T43" fmla="*/ 400 h 580"/>
                <a:gd name="T44" fmla="*/ 251 w 346"/>
                <a:gd name="T45" fmla="*/ 374 h 580"/>
                <a:gd name="T46" fmla="*/ 228 w 346"/>
                <a:gd name="T47" fmla="*/ 352 h 580"/>
                <a:gd name="T48" fmla="*/ 140 w 346"/>
                <a:gd name="T49" fmla="*/ 307 h 580"/>
                <a:gd name="T50" fmla="*/ 94 w 346"/>
                <a:gd name="T51" fmla="*/ 282 h 580"/>
                <a:gd name="T52" fmla="*/ 54 w 346"/>
                <a:gd name="T53" fmla="*/ 250 h 580"/>
                <a:gd name="T54" fmla="*/ 31 w 346"/>
                <a:gd name="T55" fmla="*/ 219 h 580"/>
                <a:gd name="T56" fmla="*/ 16 w 346"/>
                <a:gd name="T57" fmla="*/ 180 h 580"/>
                <a:gd name="T58" fmla="*/ 15 w 346"/>
                <a:gd name="T59" fmla="*/ 131 h 580"/>
                <a:gd name="T60" fmla="*/ 26 w 346"/>
                <a:gd name="T61" fmla="*/ 86 h 580"/>
                <a:gd name="T62" fmla="*/ 62 w 346"/>
                <a:gd name="T63" fmla="*/ 39 h 580"/>
                <a:gd name="T64" fmla="*/ 101 w 346"/>
                <a:gd name="T65" fmla="*/ 15 h 580"/>
                <a:gd name="T66" fmla="*/ 149 w 346"/>
                <a:gd name="T67" fmla="*/ 3 h 580"/>
                <a:gd name="T68" fmla="*/ 203 w 346"/>
                <a:gd name="T69" fmla="*/ 2 h 580"/>
                <a:gd name="T70" fmla="*/ 258 w 346"/>
                <a:gd name="T71" fmla="*/ 12 h 580"/>
                <a:gd name="T72" fmla="*/ 288 w 346"/>
                <a:gd name="T73" fmla="*/ 25 h 580"/>
                <a:gd name="T74" fmla="*/ 311 w 346"/>
                <a:gd name="T75" fmla="*/ 42 h 580"/>
                <a:gd name="T76" fmla="*/ 314 w 346"/>
                <a:gd name="T77" fmla="*/ 57 h 580"/>
                <a:gd name="T78" fmla="*/ 314 w 346"/>
                <a:gd name="T79" fmla="*/ 85 h 580"/>
                <a:gd name="T80" fmla="*/ 309 w 346"/>
                <a:gd name="T81" fmla="*/ 98 h 580"/>
                <a:gd name="T82" fmla="*/ 303 w 346"/>
                <a:gd name="T83" fmla="*/ 103 h 580"/>
                <a:gd name="T84" fmla="*/ 288 w 346"/>
                <a:gd name="T85" fmla="*/ 97 h 580"/>
                <a:gd name="T86" fmla="*/ 228 w 346"/>
                <a:gd name="T87" fmla="*/ 70 h 580"/>
                <a:gd name="T88" fmla="*/ 194 w 346"/>
                <a:gd name="T89" fmla="*/ 63 h 580"/>
                <a:gd name="T90" fmla="*/ 160 w 346"/>
                <a:gd name="T91" fmla="*/ 64 h 580"/>
                <a:gd name="T92" fmla="*/ 132 w 346"/>
                <a:gd name="T93" fmla="*/ 72 h 580"/>
                <a:gd name="T94" fmla="*/ 112 w 346"/>
                <a:gd name="T95" fmla="*/ 86 h 580"/>
                <a:gd name="T96" fmla="*/ 95 w 346"/>
                <a:gd name="T97" fmla="*/ 111 h 580"/>
                <a:gd name="T98" fmla="*/ 89 w 346"/>
                <a:gd name="T99" fmla="*/ 133 h 580"/>
                <a:gd name="T100" fmla="*/ 92 w 346"/>
                <a:gd name="T101" fmla="*/ 163 h 580"/>
                <a:gd name="T102" fmla="*/ 107 w 346"/>
                <a:gd name="T103" fmla="*/ 189 h 580"/>
                <a:gd name="T104" fmla="*/ 130 w 346"/>
                <a:gd name="T105" fmla="*/ 211 h 580"/>
                <a:gd name="T106" fmla="*/ 217 w 346"/>
                <a:gd name="T107" fmla="*/ 257 h 580"/>
                <a:gd name="T108" fmla="*/ 264 w 346"/>
                <a:gd name="T109" fmla="*/ 282 h 580"/>
                <a:gd name="T110" fmla="*/ 306 w 346"/>
                <a:gd name="T111" fmla="*/ 314 h 580"/>
                <a:gd name="T112" fmla="*/ 329 w 346"/>
                <a:gd name="T113" fmla="*/ 344 h 580"/>
                <a:gd name="T114" fmla="*/ 343 w 346"/>
                <a:gd name="T115" fmla="*/ 383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6" h="580">
                  <a:moveTo>
                    <a:pt x="346" y="414"/>
                  </a:moveTo>
                  <a:lnTo>
                    <a:pt x="346" y="414"/>
                  </a:lnTo>
                  <a:lnTo>
                    <a:pt x="345" y="434"/>
                  </a:lnTo>
                  <a:lnTo>
                    <a:pt x="343" y="452"/>
                  </a:lnTo>
                  <a:lnTo>
                    <a:pt x="338" y="468"/>
                  </a:lnTo>
                  <a:lnTo>
                    <a:pt x="331" y="484"/>
                  </a:lnTo>
                  <a:lnTo>
                    <a:pt x="331" y="484"/>
                  </a:lnTo>
                  <a:lnTo>
                    <a:pt x="323" y="499"/>
                  </a:lnTo>
                  <a:lnTo>
                    <a:pt x="314" y="513"/>
                  </a:lnTo>
                  <a:lnTo>
                    <a:pt x="304" y="526"/>
                  </a:lnTo>
                  <a:lnTo>
                    <a:pt x="291" y="537"/>
                  </a:lnTo>
                  <a:lnTo>
                    <a:pt x="291" y="537"/>
                  </a:lnTo>
                  <a:lnTo>
                    <a:pt x="277" y="548"/>
                  </a:lnTo>
                  <a:lnTo>
                    <a:pt x="262" y="556"/>
                  </a:lnTo>
                  <a:lnTo>
                    <a:pt x="247" y="564"/>
                  </a:lnTo>
                  <a:lnTo>
                    <a:pt x="230" y="570"/>
                  </a:lnTo>
                  <a:lnTo>
                    <a:pt x="230" y="570"/>
                  </a:lnTo>
                  <a:lnTo>
                    <a:pt x="211" y="574"/>
                  </a:lnTo>
                  <a:lnTo>
                    <a:pt x="193" y="578"/>
                  </a:lnTo>
                  <a:lnTo>
                    <a:pt x="175" y="580"/>
                  </a:lnTo>
                  <a:lnTo>
                    <a:pt x="154" y="580"/>
                  </a:lnTo>
                  <a:lnTo>
                    <a:pt x="154" y="580"/>
                  </a:lnTo>
                  <a:lnTo>
                    <a:pt x="127" y="579"/>
                  </a:lnTo>
                  <a:lnTo>
                    <a:pt x="102" y="575"/>
                  </a:lnTo>
                  <a:lnTo>
                    <a:pt x="102" y="575"/>
                  </a:lnTo>
                  <a:lnTo>
                    <a:pt x="79" y="571"/>
                  </a:lnTo>
                  <a:lnTo>
                    <a:pt x="58" y="564"/>
                  </a:lnTo>
                  <a:lnTo>
                    <a:pt x="58" y="564"/>
                  </a:lnTo>
                  <a:lnTo>
                    <a:pt x="41" y="557"/>
                  </a:lnTo>
                  <a:lnTo>
                    <a:pt x="27" y="550"/>
                  </a:lnTo>
                  <a:lnTo>
                    <a:pt x="27" y="550"/>
                  </a:lnTo>
                  <a:lnTo>
                    <a:pt x="16" y="543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5" y="530"/>
                  </a:lnTo>
                  <a:lnTo>
                    <a:pt x="2" y="523"/>
                  </a:lnTo>
                  <a:lnTo>
                    <a:pt x="2" y="523"/>
                  </a:lnTo>
                  <a:lnTo>
                    <a:pt x="0" y="514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2" y="481"/>
                  </a:lnTo>
                  <a:lnTo>
                    <a:pt x="3" y="476"/>
                  </a:lnTo>
                  <a:lnTo>
                    <a:pt x="3" y="476"/>
                  </a:lnTo>
                  <a:lnTo>
                    <a:pt x="5" y="473"/>
                  </a:lnTo>
                  <a:lnTo>
                    <a:pt x="8" y="471"/>
                  </a:lnTo>
                  <a:lnTo>
                    <a:pt x="8" y="471"/>
                  </a:lnTo>
                  <a:lnTo>
                    <a:pt x="10" y="469"/>
                  </a:lnTo>
                  <a:lnTo>
                    <a:pt x="13" y="469"/>
                  </a:lnTo>
                  <a:lnTo>
                    <a:pt x="13" y="469"/>
                  </a:lnTo>
                  <a:lnTo>
                    <a:pt x="17" y="469"/>
                  </a:lnTo>
                  <a:lnTo>
                    <a:pt x="20" y="471"/>
                  </a:lnTo>
                  <a:lnTo>
                    <a:pt x="31" y="476"/>
                  </a:lnTo>
                  <a:lnTo>
                    <a:pt x="31" y="476"/>
                  </a:lnTo>
                  <a:lnTo>
                    <a:pt x="43" y="484"/>
                  </a:lnTo>
                  <a:lnTo>
                    <a:pt x="59" y="492"/>
                  </a:lnTo>
                  <a:lnTo>
                    <a:pt x="59" y="492"/>
                  </a:lnTo>
                  <a:lnTo>
                    <a:pt x="78" y="500"/>
                  </a:lnTo>
                  <a:lnTo>
                    <a:pt x="101" y="509"/>
                  </a:lnTo>
                  <a:lnTo>
                    <a:pt x="101" y="509"/>
                  </a:lnTo>
                  <a:lnTo>
                    <a:pt x="114" y="512"/>
                  </a:lnTo>
                  <a:lnTo>
                    <a:pt x="127" y="514"/>
                  </a:lnTo>
                  <a:lnTo>
                    <a:pt x="142" y="515"/>
                  </a:lnTo>
                  <a:lnTo>
                    <a:pt x="157" y="517"/>
                  </a:lnTo>
                  <a:lnTo>
                    <a:pt x="157" y="517"/>
                  </a:lnTo>
                  <a:lnTo>
                    <a:pt x="170" y="515"/>
                  </a:lnTo>
                  <a:lnTo>
                    <a:pt x="182" y="514"/>
                  </a:lnTo>
                  <a:lnTo>
                    <a:pt x="192" y="513"/>
                  </a:lnTo>
                  <a:lnTo>
                    <a:pt x="202" y="510"/>
                  </a:lnTo>
                  <a:lnTo>
                    <a:pt x="202" y="510"/>
                  </a:lnTo>
                  <a:lnTo>
                    <a:pt x="213" y="506"/>
                  </a:lnTo>
                  <a:lnTo>
                    <a:pt x="222" y="502"/>
                  </a:lnTo>
                  <a:lnTo>
                    <a:pt x="230" y="497"/>
                  </a:lnTo>
                  <a:lnTo>
                    <a:pt x="237" y="491"/>
                  </a:lnTo>
                  <a:lnTo>
                    <a:pt x="237" y="491"/>
                  </a:lnTo>
                  <a:lnTo>
                    <a:pt x="244" y="485"/>
                  </a:lnTo>
                  <a:lnTo>
                    <a:pt x="251" y="479"/>
                  </a:lnTo>
                  <a:lnTo>
                    <a:pt x="255" y="471"/>
                  </a:lnTo>
                  <a:lnTo>
                    <a:pt x="260" y="462"/>
                  </a:lnTo>
                  <a:lnTo>
                    <a:pt x="260" y="462"/>
                  </a:lnTo>
                  <a:lnTo>
                    <a:pt x="263" y="453"/>
                  </a:lnTo>
                  <a:lnTo>
                    <a:pt x="266" y="443"/>
                  </a:lnTo>
                  <a:lnTo>
                    <a:pt x="267" y="434"/>
                  </a:lnTo>
                  <a:lnTo>
                    <a:pt x="268" y="422"/>
                  </a:lnTo>
                  <a:lnTo>
                    <a:pt x="268" y="422"/>
                  </a:lnTo>
                  <a:lnTo>
                    <a:pt x="267" y="411"/>
                  </a:lnTo>
                  <a:lnTo>
                    <a:pt x="264" y="400"/>
                  </a:lnTo>
                  <a:lnTo>
                    <a:pt x="261" y="390"/>
                  </a:lnTo>
                  <a:lnTo>
                    <a:pt x="256" y="382"/>
                  </a:lnTo>
                  <a:lnTo>
                    <a:pt x="256" y="382"/>
                  </a:lnTo>
                  <a:lnTo>
                    <a:pt x="251" y="374"/>
                  </a:lnTo>
                  <a:lnTo>
                    <a:pt x="244" y="366"/>
                  </a:lnTo>
                  <a:lnTo>
                    <a:pt x="237" y="359"/>
                  </a:lnTo>
                  <a:lnTo>
                    <a:pt x="228" y="352"/>
                  </a:lnTo>
                  <a:lnTo>
                    <a:pt x="228" y="352"/>
                  </a:lnTo>
                  <a:lnTo>
                    <a:pt x="209" y="339"/>
                  </a:lnTo>
                  <a:lnTo>
                    <a:pt x="187" y="328"/>
                  </a:lnTo>
                  <a:lnTo>
                    <a:pt x="187" y="328"/>
                  </a:lnTo>
                  <a:lnTo>
                    <a:pt x="140" y="307"/>
                  </a:lnTo>
                  <a:lnTo>
                    <a:pt x="140" y="307"/>
                  </a:lnTo>
                  <a:lnTo>
                    <a:pt x="117" y="294"/>
                  </a:lnTo>
                  <a:lnTo>
                    <a:pt x="94" y="282"/>
                  </a:lnTo>
                  <a:lnTo>
                    <a:pt x="94" y="282"/>
                  </a:lnTo>
                  <a:lnTo>
                    <a:pt x="82" y="275"/>
                  </a:lnTo>
                  <a:lnTo>
                    <a:pt x="72" y="267"/>
                  </a:lnTo>
                  <a:lnTo>
                    <a:pt x="63" y="259"/>
                  </a:lnTo>
                  <a:lnTo>
                    <a:pt x="54" y="250"/>
                  </a:lnTo>
                  <a:lnTo>
                    <a:pt x="54" y="250"/>
                  </a:lnTo>
                  <a:lnTo>
                    <a:pt x="44" y="240"/>
                  </a:lnTo>
                  <a:lnTo>
                    <a:pt x="38" y="230"/>
                  </a:lnTo>
                  <a:lnTo>
                    <a:pt x="31" y="219"/>
                  </a:lnTo>
                  <a:lnTo>
                    <a:pt x="25" y="207"/>
                  </a:lnTo>
                  <a:lnTo>
                    <a:pt x="25" y="207"/>
                  </a:lnTo>
                  <a:lnTo>
                    <a:pt x="19" y="194"/>
                  </a:lnTo>
                  <a:lnTo>
                    <a:pt x="16" y="180"/>
                  </a:lnTo>
                  <a:lnTo>
                    <a:pt x="15" y="165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15" y="131"/>
                  </a:lnTo>
                  <a:lnTo>
                    <a:pt x="17" y="115"/>
                  </a:lnTo>
                  <a:lnTo>
                    <a:pt x="20" y="100"/>
                  </a:lnTo>
                  <a:lnTo>
                    <a:pt x="26" y="86"/>
                  </a:lnTo>
                  <a:lnTo>
                    <a:pt x="26" y="86"/>
                  </a:lnTo>
                  <a:lnTo>
                    <a:pt x="33" y="72"/>
                  </a:lnTo>
                  <a:lnTo>
                    <a:pt x="41" y="59"/>
                  </a:lnTo>
                  <a:lnTo>
                    <a:pt x="51" y="4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74" y="30"/>
                  </a:lnTo>
                  <a:lnTo>
                    <a:pt x="87" y="22"/>
                  </a:lnTo>
                  <a:lnTo>
                    <a:pt x="101" y="15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32" y="6"/>
                  </a:lnTo>
                  <a:lnTo>
                    <a:pt x="149" y="3"/>
                  </a:lnTo>
                  <a:lnTo>
                    <a:pt x="167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203" y="2"/>
                  </a:lnTo>
                  <a:lnTo>
                    <a:pt x="222" y="4"/>
                  </a:lnTo>
                  <a:lnTo>
                    <a:pt x="222" y="4"/>
                  </a:lnTo>
                  <a:lnTo>
                    <a:pt x="240" y="7"/>
                  </a:lnTo>
                  <a:lnTo>
                    <a:pt x="258" y="12"/>
                  </a:lnTo>
                  <a:lnTo>
                    <a:pt x="258" y="12"/>
                  </a:lnTo>
                  <a:lnTo>
                    <a:pt x="274" y="18"/>
                  </a:lnTo>
                  <a:lnTo>
                    <a:pt x="288" y="25"/>
                  </a:lnTo>
                  <a:lnTo>
                    <a:pt x="288" y="25"/>
                  </a:lnTo>
                  <a:lnTo>
                    <a:pt x="298" y="30"/>
                  </a:lnTo>
                  <a:lnTo>
                    <a:pt x="305" y="35"/>
                  </a:lnTo>
                  <a:lnTo>
                    <a:pt x="305" y="35"/>
                  </a:lnTo>
                  <a:lnTo>
                    <a:pt x="311" y="42"/>
                  </a:lnTo>
                  <a:lnTo>
                    <a:pt x="311" y="42"/>
                  </a:lnTo>
                  <a:lnTo>
                    <a:pt x="313" y="48"/>
                  </a:lnTo>
                  <a:lnTo>
                    <a:pt x="313" y="48"/>
                  </a:lnTo>
                  <a:lnTo>
                    <a:pt x="314" y="57"/>
                  </a:lnTo>
                  <a:lnTo>
                    <a:pt x="314" y="57"/>
                  </a:lnTo>
                  <a:lnTo>
                    <a:pt x="314" y="71"/>
                  </a:lnTo>
                  <a:lnTo>
                    <a:pt x="314" y="71"/>
                  </a:lnTo>
                  <a:lnTo>
                    <a:pt x="314" y="85"/>
                  </a:lnTo>
                  <a:lnTo>
                    <a:pt x="314" y="85"/>
                  </a:lnTo>
                  <a:lnTo>
                    <a:pt x="312" y="95"/>
                  </a:lnTo>
                  <a:lnTo>
                    <a:pt x="312" y="95"/>
                  </a:lnTo>
                  <a:lnTo>
                    <a:pt x="309" y="98"/>
                  </a:lnTo>
                  <a:lnTo>
                    <a:pt x="308" y="101"/>
                  </a:lnTo>
                  <a:lnTo>
                    <a:pt x="308" y="101"/>
                  </a:lnTo>
                  <a:lnTo>
                    <a:pt x="305" y="102"/>
                  </a:lnTo>
                  <a:lnTo>
                    <a:pt x="303" y="103"/>
                  </a:lnTo>
                  <a:lnTo>
                    <a:pt x="303" y="103"/>
                  </a:lnTo>
                  <a:lnTo>
                    <a:pt x="297" y="102"/>
                  </a:lnTo>
                  <a:lnTo>
                    <a:pt x="288" y="97"/>
                  </a:lnTo>
                  <a:lnTo>
                    <a:pt x="288" y="97"/>
                  </a:lnTo>
                  <a:lnTo>
                    <a:pt x="262" y="83"/>
                  </a:lnTo>
                  <a:lnTo>
                    <a:pt x="262" y="83"/>
                  </a:lnTo>
                  <a:lnTo>
                    <a:pt x="246" y="75"/>
                  </a:lnTo>
                  <a:lnTo>
                    <a:pt x="228" y="70"/>
                  </a:lnTo>
                  <a:lnTo>
                    <a:pt x="228" y="70"/>
                  </a:lnTo>
                  <a:lnTo>
                    <a:pt x="217" y="66"/>
                  </a:lnTo>
                  <a:lnTo>
                    <a:pt x="206" y="64"/>
                  </a:lnTo>
                  <a:lnTo>
                    <a:pt x="194" y="63"/>
                  </a:lnTo>
                  <a:lnTo>
                    <a:pt x="182" y="63"/>
                  </a:lnTo>
                  <a:lnTo>
                    <a:pt x="182" y="63"/>
                  </a:lnTo>
                  <a:lnTo>
                    <a:pt x="170" y="63"/>
                  </a:lnTo>
                  <a:lnTo>
                    <a:pt x="160" y="64"/>
                  </a:lnTo>
                  <a:lnTo>
                    <a:pt x="150" y="66"/>
                  </a:lnTo>
                  <a:lnTo>
                    <a:pt x="141" y="70"/>
                  </a:lnTo>
                  <a:lnTo>
                    <a:pt x="141" y="70"/>
                  </a:lnTo>
                  <a:lnTo>
                    <a:pt x="132" y="72"/>
                  </a:lnTo>
                  <a:lnTo>
                    <a:pt x="125" y="77"/>
                  </a:lnTo>
                  <a:lnTo>
                    <a:pt x="118" y="81"/>
                  </a:lnTo>
                  <a:lnTo>
                    <a:pt x="112" y="86"/>
                  </a:lnTo>
                  <a:lnTo>
                    <a:pt x="112" y="86"/>
                  </a:lnTo>
                  <a:lnTo>
                    <a:pt x="107" y="91"/>
                  </a:lnTo>
                  <a:lnTo>
                    <a:pt x="102" y="97"/>
                  </a:lnTo>
                  <a:lnTo>
                    <a:pt x="99" y="104"/>
                  </a:lnTo>
                  <a:lnTo>
                    <a:pt x="95" y="111"/>
                  </a:lnTo>
                  <a:lnTo>
                    <a:pt x="95" y="111"/>
                  </a:lnTo>
                  <a:lnTo>
                    <a:pt x="93" y="118"/>
                  </a:lnTo>
                  <a:lnTo>
                    <a:pt x="91" y="125"/>
                  </a:lnTo>
                  <a:lnTo>
                    <a:pt x="89" y="133"/>
                  </a:lnTo>
                  <a:lnTo>
                    <a:pt x="89" y="141"/>
                  </a:lnTo>
                  <a:lnTo>
                    <a:pt x="89" y="141"/>
                  </a:lnTo>
                  <a:lnTo>
                    <a:pt x="91" y="153"/>
                  </a:lnTo>
                  <a:lnTo>
                    <a:pt x="92" y="163"/>
                  </a:lnTo>
                  <a:lnTo>
                    <a:pt x="95" y="173"/>
                  </a:lnTo>
                  <a:lnTo>
                    <a:pt x="101" y="181"/>
                  </a:lnTo>
                  <a:lnTo>
                    <a:pt x="101" y="181"/>
                  </a:lnTo>
                  <a:lnTo>
                    <a:pt x="107" y="189"/>
                  </a:lnTo>
                  <a:lnTo>
                    <a:pt x="114" y="197"/>
                  </a:lnTo>
                  <a:lnTo>
                    <a:pt x="120" y="204"/>
                  </a:lnTo>
                  <a:lnTo>
                    <a:pt x="130" y="211"/>
                  </a:lnTo>
                  <a:lnTo>
                    <a:pt x="130" y="211"/>
                  </a:lnTo>
                  <a:lnTo>
                    <a:pt x="148" y="224"/>
                  </a:lnTo>
                  <a:lnTo>
                    <a:pt x="170" y="235"/>
                  </a:lnTo>
                  <a:lnTo>
                    <a:pt x="170" y="235"/>
                  </a:lnTo>
                  <a:lnTo>
                    <a:pt x="217" y="257"/>
                  </a:lnTo>
                  <a:lnTo>
                    <a:pt x="217" y="257"/>
                  </a:lnTo>
                  <a:lnTo>
                    <a:pt x="241" y="269"/>
                  </a:lnTo>
                  <a:lnTo>
                    <a:pt x="264" y="282"/>
                  </a:lnTo>
                  <a:lnTo>
                    <a:pt x="264" y="282"/>
                  </a:lnTo>
                  <a:lnTo>
                    <a:pt x="276" y="288"/>
                  </a:lnTo>
                  <a:lnTo>
                    <a:pt x="286" y="297"/>
                  </a:lnTo>
                  <a:lnTo>
                    <a:pt x="297" y="305"/>
                  </a:lnTo>
                  <a:lnTo>
                    <a:pt x="306" y="314"/>
                  </a:lnTo>
                  <a:lnTo>
                    <a:pt x="306" y="314"/>
                  </a:lnTo>
                  <a:lnTo>
                    <a:pt x="314" y="323"/>
                  </a:lnTo>
                  <a:lnTo>
                    <a:pt x="322" y="333"/>
                  </a:lnTo>
                  <a:lnTo>
                    <a:pt x="329" y="344"/>
                  </a:lnTo>
                  <a:lnTo>
                    <a:pt x="335" y="356"/>
                  </a:lnTo>
                  <a:lnTo>
                    <a:pt x="335" y="356"/>
                  </a:lnTo>
                  <a:lnTo>
                    <a:pt x="339" y="369"/>
                  </a:lnTo>
                  <a:lnTo>
                    <a:pt x="343" y="383"/>
                  </a:lnTo>
                  <a:lnTo>
                    <a:pt x="345" y="398"/>
                  </a:lnTo>
                  <a:lnTo>
                    <a:pt x="346" y="414"/>
                  </a:lnTo>
                  <a:lnTo>
                    <a:pt x="346" y="4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/>
          <p:cNvGrpSpPr/>
          <p:nvPr userDrawn="1"/>
        </p:nvGrpSpPr>
        <p:grpSpPr>
          <a:xfrm>
            <a:off x="4532313" y="2878138"/>
            <a:ext cx="1082675" cy="1082675"/>
            <a:chOff x="4532313" y="2878138"/>
            <a:chExt cx="1082675" cy="1082675"/>
          </a:xfrm>
        </p:grpSpPr>
        <p:sp>
          <p:nvSpPr>
            <p:cNvPr id="21" name="Freeform 10"/>
            <p:cNvSpPr>
              <a:spLocks/>
            </p:cNvSpPr>
            <p:nvPr userDrawn="1"/>
          </p:nvSpPr>
          <p:spPr bwMode="auto">
            <a:xfrm>
              <a:off x="4532313" y="2878138"/>
              <a:ext cx="1082675" cy="1082675"/>
            </a:xfrm>
            <a:custGeom>
              <a:avLst/>
              <a:gdLst>
                <a:gd name="T0" fmla="*/ 1363 w 1364"/>
                <a:gd name="T1" fmla="*/ 718 h 1364"/>
                <a:gd name="T2" fmla="*/ 1350 w 1364"/>
                <a:gd name="T3" fmla="*/ 820 h 1364"/>
                <a:gd name="T4" fmla="*/ 1323 w 1364"/>
                <a:gd name="T5" fmla="*/ 917 h 1364"/>
                <a:gd name="T6" fmla="*/ 1282 w 1364"/>
                <a:gd name="T7" fmla="*/ 1007 h 1364"/>
                <a:gd name="T8" fmla="*/ 1228 w 1364"/>
                <a:gd name="T9" fmla="*/ 1090 h 1364"/>
                <a:gd name="T10" fmla="*/ 1165 w 1364"/>
                <a:gd name="T11" fmla="*/ 1165 h 1364"/>
                <a:gd name="T12" fmla="*/ 1090 w 1364"/>
                <a:gd name="T13" fmla="*/ 1230 h 1364"/>
                <a:gd name="T14" fmla="*/ 1007 w 1364"/>
                <a:gd name="T15" fmla="*/ 1283 h 1364"/>
                <a:gd name="T16" fmla="*/ 917 w 1364"/>
                <a:gd name="T17" fmla="*/ 1323 h 1364"/>
                <a:gd name="T18" fmla="*/ 819 w 1364"/>
                <a:gd name="T19" fmla="*/ 1351 h 1364"/>
                <a:gd name="T20" fmla="*/ 717 w 1364"/>
                <a:gd name="T21" fmla="*/ 1363 h 1364"/>
                <a:gd name="T22" fmla="*/ 648 w 1364"/>
                <a:gd name="T23" fmla="*/ 1363 h 1364"/>
                <a:gd name="T24" fmla="*/ 545 w 1364"/>
                <a:gd name="T25" fmla="*/ 1351 h 1364"/>
                <a:gd name="T26" fmla="*/ 447 w 1364"/>
                <a:gd name="T27" fmla="*/ 1323 h 1364"/>
                <a:gd name="T28" fmla="*/ 357 w 1364"/>
                <a:gd name="T29" fmla="*/ 1283 h 1364"/>
                <a:gd name="T30" fmla="*/ 274 w 1364"/>
                <a:gd name="T31" fmla="*/ 1230 h 1364"/>
                <a:gd name="T32" fmla="*/ 200 w 1364"/>
                <a:gd name="T33" fmla="*/ 1165 h 1364"/>
                <a:gd name="T34" fmla="*/ 136 w 1364"/>
                <a:gd name="T35" fmla="*/ 1090 h 1364"/>
                <a:gd name="T36" fmla="*/ 82 w 1364"/>
                <a:gd name="T37" fmla="*/ 1007 h 1364"/>
                <a:gd name="T38" fmla="*/ 42 w 1364"/>
                <a:gd name="T39" fmla="*/ 917 h 1364"/>
                <a:gd name="T40" fmla="*/ 14 w 1364"/>
                <a:gd name="T41" fmla="*/ 820 h 1364"/>
                <a:gd name="T42" fmla="*/ 1 w 1364"/>
                <a:gd name="T43" fmla="*/ 718 h 1364"/>
                <a:gd name="T44" fmla="*/ 1 w 1364"/>
                <a:gd name="T45" fmla="*/ 648 h 1364"/>
                <a:gd name="T46" fmla="*/ 14 w 1364"/>
                <a:gd name="T47" fmla="*/ 545 h 1364"/>
                <a:gd name="T48" fmla="*/ 42 w 1364"/>
                <a:gd name="T49" fmla="*/ 449 h 1364"/>
                <a:gd name="T50" fmla="*/ 82 w 1364"/>
                <a:gd name="T51" fmla="*/ 358 h 1364"/>
                <a:gd name="T52" fmla="*/ 136 w 1364"/>
                <a:gd name="T53" fmla="*/ 275 h 1364"/>
                <a:gd name="T54" fmla="*/ 200 w 1364"/>
                <a:gd name="T55" fmla="*/ 201 h 1364"/>
                <a:gd name="T56" fmla="*/ 274 w 1364"/>
                <a:gd name="T57" fmla="*/ 136 h 1364"/>
                <a:gd name="T58" fmla="*/ 357 w 1364"/>
                <a:gd name="T59" fmla="*/ 83 h 1364"/>
                <a:gd name="T60" fmla="*/ 447 w 1364"/>
                <a:gd name="T61" fmla="*/ 42 h 1364"/>
                <a:gd name="T62" fmla="*/ 545 w 1364"/>
                <a:gd name="T63" fmla="*/ 14 h 1364"/>
                <a:gd name="T64" fmla="*/ 648 w 1364"/>
                <a:gd name="T65" fmla="*/ 2 h 1364"/>
                <a:gd name="T66" fmla="*/ 717 w 1364"/>
                <a:gd name="T67" fmla="*/ 2 h 1364"/>
                <a:gd name="T68" fmla="*/ 819 w 1364"/>
                <a:gd name="T69" fmla="*/ 14 h 1364"/>
                <a:gd name="T70" fmla="*/ 917 w 1364"/>
                <a:gd name="T71" fmla="*/ 42 h 1364"/>
                <a:gd name="T72" fmla="*/ 1007 w 1364"/>
                <a:gd name="T73" fmla="*/ 83 h 1364"/>
                <a:gd name="T74" fmla="*/ 1090 w 1364"/>
                <a:gd name="T75" fmla="*/ 136 h 1364"/>
                <a:gd name="T76" fmla="*/ 1165 w 1364"/>
                <a:gd name="T77" fmla="*/ 201 h 1364"/>
                <a:gd name="T78" fmla="*/ 1228 w 1364"/>
                <a:gd name="T79" fmla="*/ 275 h 1364"/>
                <a:gd name="T80" fmla="*/ 1282 w 1364"/>
                <a:gd name="T81" fmla="*/ 358 h 1364"/>
                <a:gd name="T82" fmla="*/ 1323 w 1364"/>
                <a:gd name="T83" fmla="*/ 449 h 1364"/>
                <a:gd name="T84" fmla="*/ 1350 w 1364"/>
                <a:gd name="T85" fmla="*/ 545 h 1364"/>
                <a:gd name="T86" fmla="*/ 1363 w 1364"/>
                <a:gd name="T87" fmla="*/ 648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4" h="1364">
                  <a:moveTo>
                    <a:pt x="1364" y="682"/>
                  </a:moveTo>
                  <a:lnTo>
                    <a:pt x="1364" y="682"/>
                  </a:lnTo>
                  <a:lnTo>
                    <a:pt x="1363" y="718"/>
                  </a:lnTo>
                  <a:lnTo>
                    <a:pt x="1361" y="753"/>
                  </a:lnTo>
                  <a:lnTo>
                    <a:pt x="1356" y="786"/>
                  </a:lnTo>
                  <a:lnTo>
                    <a:pt x="1350" y="820"/>
                  </a:lnTo>
                  <a:lnTo>
                    <a:pt x="1342" y="853"/>
                  </a:lnTo>
                  <a:lnTo>
                    <a:pt x="1333" y="885"/>
                  </a:lnTo>
                  <a:lnTo>
                    <a:pt x="1323" y="917"/>
                  </a:lnTo>
                  <a:lnTo>
                    <a:pt x="1310" y="949"/>
                  </a:lnTo>
                  <a:lnTo>
                    <a:pt x="1297" y="979"/>
                  </a:lnTo>
                  <a:lnTo>
                    <a:pt x="1282" y="1007"/>
                  </a:lnTo>
                  <a:lnTo>
                    <a:pt x="1265" y="1036"/>
                  </a:lnTo>
                  <a:lnTo>
                    <a:pt x="1248" y="1064"/>
                  </a:lnTo>
                  <a:lnTo>
                    <a:pt x="1228" y="1090"/>
                  </a:lnTo>
                  <a:lnTo>
                    <a:pt x="1209" y="1117"/>
                  </a:lnTo>
                  <a:lnTo>
                    <a:pt x="1187" y="1141"/>
                  </a:lnTo>
                  <a:lnTo>
                    <a:pt x="1165" y="1165"/>
                  </a:lnTo>
                  <a:lnTo>
                    <a:pt x="1141" y="1187"/>
                  </a:lnTo>
                  <a:lnTo>
                    <a:pt x="1117" y="1209"/>
                  </a:lnTo>
                  <a:lnTo>
                    <a:pt x="1090" y="1230"/>
                  </a:lnTo>
                  <a:lnTo>
                    <a:pt x="1064" y="1248"/>
                  </a:lnTo>
                  <a:lnTo>
                    <a:pt x="1036" y="1265"/>
                  </a:lnTo>
                  <a:lnTo>
                    <a:pt x="1007" y="1283"/>
                  </a:lnTo>
                  <a:lnTo>
                    <a:pt x="978" y="1298"/>
                  </a:lnTo>
                  <a:lnTo>
                    <a:pt x="947" y="1311"/>
                  </a:lnTo>
                  <a:lnTo>
                    <a:pt x="917" y="1323"/>
                  </a:lnTo>
                  <a:lnTo>
                    <a:pt x="885" y="1335"/>
                  </a:lnTo>
                  <a:lnTo>
                    <a:pt x="853" y="1344"/>
                  </a:lnTo>
                  <a:lnTo>
                    <a:pt x="819" y="1351"/>
                  </a:lnTo>
                  <a:lnTo>
                    <a:pt x="786" y="1356"/>
                  </a:lnTo>
                  <a:lnTo>
                    <a:pt x="753" y="1361"/>
                  </a:lnTo>
                  <a:lnTo>
                    <a:pt x="717" y="1363"/>
                  </a:lnTo>
                  <a:lnTo>
                    <a:pt x="682" y="1364"/>
                  </a:lnTo>
                  <a:lnTo>
                    <a:pt x="682" y="1364"/>
                  </a:lnTo>
                  <a:lnTo>
                    <a:pt x="648" y="1363"/>
                  </a:lnTo>
                  <a:lnTo>
                    <a:pt x="612" y="1361"/>
                  </a:lnTo>
                  <a:lnTo>
                    <a:pt x="579" y="1356"/>
                  </a:lnTo>
                  <a:lnTo>
                    <a:pt x="545" y="1351"/>
                  </a:lnTo>
                  <a:lnTo>
                    <a:pt x="512" y="1344"/>
                  </a:lnTo>
                  <a:lnTo>
                    <a:pt x="480" y="1335"/>
                  </a:lnTo>
                  <a:lnTo>
                    <a:pt x="447" y="1323"/>
                  </a:lnTo>
                  <a:lnTo>
                    <a:pt x="417" y="1311"/>
                  </a:lnTo>
                  <a:lnTo>
                    <a:pt x="386" y="1298"/>
                  </a:lnTo>
                  <a:lnTo>
                    <a:pt x="357" y="1283"/>
                  </a:lnTo>
                  <a:lnTo>
                    <a:pt x="329" y="1265"/>
                  </a:lnTo>
                  <a:lnTo>
                    <a:pt x="301" y="1248"/>
                  </a:lnTo>
                  <a:lnTo>
                    <a:pt x="274" y="1230"/>
                  </a:lnTo>
                  <a:lnTo>
                    <a:pt x="248" y="1209"/>
                  </a:lnTo>
                  <a:lnTo>
                    <a:pt x="224" y="1187"/>
                  </a:lnTo>
                  <a:lnTo>
                    <a:pt x="200" y="1165"/>
                  </a:lnTo>
                  <a:lnTo>
                    <a:pt x="178" y="1141"/>
                  </a:lnTo>
                  <a:lnTo>
                    <a:pt x="156" y="1117"/>
                  </a:lnTo>
                  <a:lnTo>
                    <a:pt x="136" y="1090"/>
                  </a:lnTo>
                  <a:lnTo>
                    <a:pt x="117" y="1064"/>
                  </a:lnTo>
                  <a:lnTo>
                    <a:pt x="99" y="1036"/>
                  </a:lnTo>
                  <a:lnTo>
                    <a:pt x="82" y="1007"/>
                  </a:lnTo>
                  <a:lnTo>
                    <a:pt x="67" y="979"/>
                  </a:lnTo>
                  <a:lnTo>
                    <a:pt x="54" y="949"/>
                  </a:lnTo>
                  <a:lnTo>
                    <a:pt x="42" y="917"/>
                  </a:lnTo>
                  <a:lnTo>
                    <a:pt x="31" y="885"/>
                  </a:lnTo>
                  <a:lnTo>
                    <a:pt x="22" y="853"/>
                  </a:lnTo>
                  <a:lnTo>
                    <a:pt x="14" y="820"/>
                  </a:lnTo>
                  <a:lnTo>
                    <a:pt x="8" y="786"/>
                  </a:lnTo>
                  <a:lnTo>
                    <a:pt x="4" y="753"/>
                  </a:lnTo>
                  <a:lnTo>
                    <a:pt x="1" y="718"/>
                  </a:lnTo>
                  <a:lnTo>
                    <a:pt x="0" y="682"/>
                  </a:lnTo>
                  <a:lnTo>
                    <a:pt x="0" y="682"/>
                  </a:lnTo>
                  <a:lnTo>
                    <a:pt x="1" y="648"/>
                  </a:lnTo>
                  <a:lnTo>
                    <a:pt x="4" y="613"/>
                  </a:lnTo>
                  <a:lnTo>
                    <a:pt x="8" y="579"/>
                  </a:lnTo>
                  <a:lnTo>
                    <a:pt x="14" y="545"/>
                  </a:lnTo>
                  <a:lnTo>
                    <a:pt x="22" y="512"/>
                  </a:lnTo>
                  <a:lnTo>
                    <a:pt x="31" y="480"/>
                  </a:lnTo>
                  <a:lnTo>
                    <a:pt x="42" y="449"/>
                  </a:lnTo>
                  <a:lnTo>
                    <a:pt x="54" y="418"/>
                  </a:lnTo>
                  <a:lnTo>
                    <a:pt x="67" y="388"/>
                  </a:lnTo>
                  <a:lnTo>
                    <a:pt x="82" y="358"/>
                  </a:lnTo>
                  <a:lnTo>
                    <a:pt x="99" y="329"/>
                  </a:lnTo>
                  <a:lnTo>
                    <a:pt x="117" y="301"/>
                  </a:lnTo>
                  <a:lnTo>
                    <a:pt x="136" y="275"/>
                  </a:lnTo>
                  <a:lnTo>
                    <a:pt x="156" y="249"/>
                  </a:lnTo>
                  <a:lnTo>
                    <a:pt x="178" y="224"/>
                  </a:lnTo>
                  <a:lnTo>
                    <a:pt x="200" y="201"/>
                  </a:lnTo>
                  <a:lnTo>
                    <a:pt x="224" y="178"/>
                  </a:lnTo>
                  <a:lnTo>
                    <a:pt x="248" y="156"/>
                  </a:lnTo>
                  <a:lnTo>
                    <a:pt x="274" y="136"/>
                  </a:lnTo>
                  <a:lnTo>
                    <a:pt x="301" y="117"/>
                  </a:lnTo>
                  <a:lnTo>
                    <a:pt x="329" y="100"/>
                  </a:lnTo>
                  <a:lnTo>
                    <a:pt x="357" y="83"/>
                  </a:lnTo>
                  <a:lnTo>
                    <a:pt x="386" y="68"/>
                  </a:lnTo>
                  <a:lnTo>
                    <a:pt x="417" y="55"/>
                  </a:lnTo>
                  <a:lnTo>
                    <a:pt x="447" y="42"/>
                  </a:lnTo>
                  <a:lnTo>
                    <a:pt x="480" y="32"/>
                  </a:lnTo>
                  <a:lnTo>
                    <a:pt x="512" y="22"/>
                  </a:lnTo>
                  <a:lnTo>
                    <a:pt x="545" y="14"/>
                  </a:lnTo>
                  <a:lnTo>
                    <a:pt x="579" y="9"/>
                  </a:lnTo>
                  <a:lnTo>
                    <a:pt x="612" y="4"/>
                  </a:lnTo>
                  <a:lnTo>
                    <a:pt x="648" y="2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717" y="2"/>
                  </a:lnTo>
                  <a:lnTo>
                    <a:pt x="753" y="4"/>
                  </a:lnTo>
                  <a:lnTo>
                    <a:pt x="786" y="9"/>
                  </a:lnTo>
                  <a:lnTo>
                    <a:pt x="819" y="14"/>
                  </a:lnTo>
                  <a:lnTo>
                    <a:pt x="853" y="22"/>
                  </a:lnTo>
                  <a:lnTo>
                    <a:pt x="885" y="32"/>
                  </a:lnTo>
                  <a:lnTo>
                    <a:pt x="917" y="42"/>
                  </a:lnTo>
                  <a:lnTo>
                    <a:pt x="947" y="55"/>
                  </a:lnTo>
                  <a:lnTo>
                    <a:pt x="978" y="68"/>
                  </a:lnTo>
                  <a:lnTo>
                    <a:pt x="1007" y="83"/>
                  </a:lnTo>
                  <a:lnTo>
                    <a:pt x="1036" y="100"/>
                  </a:lnTo>
                  <a:lnTo>
                    <a:pt x="1064" y="117"/>
                  </a:lnTo>
                  <a:lnTo>
                    <a:pt x="1090" y="136"/>
                  </a:lnTo>
                  <a:lnTo>
                    <a:pt x="1117" y="156"/>
                  </a:lnTo>
                  <a:lnTo>
                    <a:pt x="1141" y="178"/>
                  </a:lnTo>
                  <a:lnTo>
                    <a:pt x="1165" y="201"/>
                  </a:lnTo>
                  <a:lnTo>
                    <a:pt x="1187" y="224"/>
                  </a:lnTo>
                  <a:lnTo>
                    <a:pt x="1209" y="249"/>
                  </a:lnTo>
                  <a:lnTo>
                    <a:pt x="1228" y="275"/>
                  </a:lnTo>
                  <a:lnTo>
                    <a:pt x="1248" y="301"/>
                  </a:lnTo>
                  <a:lnTo>
                    <a:pt x="1265" y="329"/>
                  </a:lnTo>
                  <a:lnTo>
                    <a:pt x="1282" y="358"/>
                  </a:lnTo>
                  <a:lnTo>
                    <a:pt x="1297" y="388"/>
                  </a:lnTo>
                  <a:lnTo>
                    <a:pt x="1310" y="418"/>
                  </a:lnTo>
                  <a:lnTo>
                    <a:pt x="1323" y="449"/>
                  </a:lnTo>
                  <a:lnTo>
                    <a:pt x="1333" y="480"/>
                  </a:lnTo>
                  <a:lnTo>
                    <a:pt x="1342" y="512"/>
                  </a:lnTo>
                  <a:lnTo>
                    <a:pt x="1350" y="545"/>
                  </a:lnTo>
                  <a:lnTo>
                    <a:pt x="1356" y="579"/>
                  </a:lnTo>
                  <a:lnTo>
                    <a:pt x="1361" y="613"/>
                  </a:lnTo>
                  <a:lnTo>
                    <a:pt x="1363" y="648"/>
                  </a:lnTo>
                  <a:lnTo>
                    <a:pt x="1364" y="682"/>
                  </a:lnTo>
                  <a:lnTo>
                    <a:pt x="1364" y="682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"/>
            <p:cNvSpPr>
              <a:spLocks/>
            </p:cNvSpPr>
            <p:nvPr userDrawn="1"/>
          </p:nvSpPr>
          <p:spPr bwMode="auto">
            <a:xfrm>
              <a:off x="4906963" y="3198813"/>
              <a:ext cx="334963" cy="450850"/>
            </a:xfrm>
            <a:custGeom>
              <a:avLst/>
              <a:gdLst>
                <a:gd name="T0" fmla="*/ 421 w 421"/>
                <a:gd name="T1" fmla="*/ 32 h 567"/>
                <a:gd name="T2" fmla="*/ 420 w 421"/>
                <a:gd name="T3" fmla="*/ 47 h 567"/>
                <a:gd name="T4" fmla="*/ 417 w 421"/>
                <a:gd name="T5" fmla="*/ 56 h 567"/>
                <a:gd name="T6" fmla="*/ 415 w 421"/>
                <a:gd name="T7" fmla="*/ 60 h 567"/>
                <a:gd name="T8" fmla="*/ 412 w 421"/>
                <a:gd name="T9" fmla="*/ 62 h 567"/>
                <a:gd name="T10" fmla="*/ 406 w 421"/>
                <a:gd name="T11" fmla="*/ 64 h 567"/>
                <a:gd name="T12" fmla="*/ 247 w 421"/>
                <a:gd name="T13" fmla="*/ 553 h 567"/>
                <a:gd name="T14" fmla="*/ 247 w 421"/>
                <a:gd name="T15" fmla="*/ 555 h 567"/>
                <a:gd name="T16" fmla="*/ 246 w 421"/>
                <a:gd name="T17" fmla="*/ 559 h 567"/>
                <a:gd name="T18" fmla="*/ 239 w 421"/>
                <a:gd name="T19" fmla="*/ 562 h 567"/>
                <a:gd name="T20" fmla="*/ 228 w 421"/>
                <a:gd name="T21" fmla="*/ 565 h 567"/>
                <a:gd name="T22" fmla="*/ 211 w 421"/>
                <a:gd name="T23" fmla="*/ 567 h 567"/>
                <a:gd name="T24" fmla="*/ 192 w 421"/>
                <a:gd name="T25" fmla="*/ 565 h 567"/>
                <a:gd name="T26" fmla="*/ 181 w 421"/>
                <a:gd name="T27" fmla="*/ 562 h 567"/>
                <a:gd name="T28" fmla="*/ 177 w 421"/>
                <a:gd name="T29" fmla="*/ 561 h 567"/>
                <a:gd name="T30" fmla="*/ 175 w 421"/>
                <a:gd name="T31" fmla="*/ 559 h 567"/>
                <a:gd name="T32" fmla="*/ 173 w 421"/>
                <a:gd name="T33" fmla="*/ 553 h 567"/>
                <a:gd name="T34" fmla="*/ 15 w 421"/>
                <a:gd name="T35" fmla="*/ 64 h 567"/>
                <a:gd name="T36" fmla="*/ 11 w 421"/>
                <a:gd name="T37" fmla="*/ 63 h 567"/>
                <a:gd name="T38" fmla="*/ 8 w 421"/>
                <a:gd name="T39" fmla="*/ 62 h 567"/>
                <a:gd name="T40" fmla="*/ 3 w 421"/>
                <a:gd name="T41" fmla="*/ 56 h 567"/>
                <a:gd name="T42" fmla="*/ 1 w 421"/>
                <a:gd name="T43" fmla="*/ 47 h 567"/>
                <a:gd name="T44" fmla="*/ 0 w 421"/>
                <a:gd name="T45" fmla="*/ 32 h 567"/>
                <a:gd name="T46" fmla="*/ 1 w 421"/>
                <a:gd name="T47" fmla="*/ 18 h 567"/>
                <a:gd name="T48" fmla="*/ 3 w 421"/>
                <a:gd name="T49" fmla="*/ 8 h 567"/>
                <a:gd name="T50" fmla="*/ 6 w 421"/>
                <a:gd name="T51" fmla="*/ 4 h 567"/>
                <a:gd name="T52" fmla="*/ 8 w 421"/>
                <a:gd name="T53" fmla="*/ 2 h 567"/>
                <a:gd name="T54" fmla="*/ 15 w 421"/>
                <a:gd name="T55" fmla="*/ 0 h 567"/>
                <a:gd name="T56" fmla="*/ 406 w 421"/>
                <a:gd name="T57" fmla="*/ 0 h 567"/>
                <a:gd name="T58" fmla="*/ 412 w 421"/>
                <a:gd name="T59" fmla="*/ 2 h 567"/>
                <a:gd name="T60" fmla="*/ 415 w 421"/>
                <a:gd name="T61" fmla="*/ 4 h 567"/>
                <a:gd name="T62" fmla="*/ 417 w 421"/>
                <a:gd name="T63" fmla="*/ 8 h 567"/>
                <a:gd name="T64" fmla="*/ 420 w 421"/>
                <a:gd name="T65" fmla="*/ 18 h 567"/>
                <a:gd name="T66" fmla="*/ 421 w 421"/>
                <a:gd name="T67" fmla="*/ 32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1" h="567">
                  <a:moveTo>
                    <a:pt x="421" y="32"/>
                  </a:moveTo>
                  <a:lnTo>
                    <a:pt x="421" y="32"/>
                  </a:lnTo>
                  <a:lnTo>
                    <a:pt x="420" y="47"/>
                  </a:lnTo>
                  <a:lnTo>
                    <a:pt x="420" y="47"/>
                  </a:lnTo>
                  <a:lnTo>
                    <a:pt x="419" y="53"/>
                  </a:lnTo>
                  <a:lnTo>
                    <a:pt x="417" y="56"/>
                  </a:lnTo>
                  <a:lnTo>
                    <a:pt x="417" y="56"/>
                  </a:lnTo>
                  <a:lnTo>
                    <a:pt x="415" y="60"/>
                  </a:lnTo>
                  <a:lnTo>
                    <a:pt x="412" y="62"/>
                  </a:lnTo>
                  <a:lnTo>
                    <a:pt x="412" y="62"/>
                  </a:lnTo>
                  <a:lnTo>
                    <a:pt x="410" y="63"/>
                  </a:lnTo>
                  <a:lnTo>
                    <a:pt x="406" y="64"/>
                  </a:lnTo>
                  <a:lnTo>
                    <a:pt x="247" y="64"/>
                  </a:lnTo>
                  <a:lnTo>
                    <a:pt x="247" y="553"/>
                  </a:lnTo>
                  <a:lnTo>
                    <a:pt x="247" y="553"/>
                  </a:lnTo>
                  <a:lnTo>
                    <a:pt x="247" y="555"/>
                  </a:lnTo>
                  <a:lnTo>
                    <a:pt x="246" y="559"/>
                  </a:lnTo>
                  <a:lnTo>
                    <a:pt x="246" y="559"/>
                  </a:lnTo>
                  <a:lnTo>
                    <a:pt x="244" y="561"/>
                  </a:lnTo>
                  <a:lnTo>
                    <a:pt x="239" y="562"/>
                  </a:lnTo>
                  <a:lnTo>
                    <a:pt x="239" y="562"/>
                  </a:lnTo>
                  <a:lnTo>
                    <a:pt x="228" y="565"/>
                  </a:lnTo>
                  <a:lnTo>
                    <a:pt x="228" y="565"/>
                  </a:lnTo>
                  <a:lnTo>
                    <a:pt x="211" y="567"/>
                  </a:lnTo>
                  <a:lnTo>
                    <a:pt x="211" y="567"/>
                  </a:lnTo>
                  <a:lnTo>
                    <a:pt x="192" y="565"/>
                  </a:lnTo>
                  <a:lnTo>
                    <a:pt x="192" y="565"/>
                  </a:lnTo>
                  <a:lnTo>
                    <a:pt x="181" y="562"/>
                  </a:lnTo>
                  <a:lnTo>
                    <a:pt x="181" y="562"/>
                  </a:lnTo>
                  <a:lnTo>
                    <a:pt x="177" y="561"/>
                  </a:lnTo>
                  <a:lnTo>
                    <a:pt x="175" y="559"/>
                  </a:lnTo>
                  <a:lnTo>
                    <a:pt x="175" y="559"/>
                  </a:lnTo>
                  <a:lnTo>
                    <a:pt x="174" y="555"/>
                  </a:lnTo>
                  <a:lnTo>
                    <a:pt x="173" y="553"/>
                  </a:lnTo>
                  <a:lnTo>
                    <a:pt x="173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1" y="63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6" y="60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3" y="8"/>
                  </a:lnTo>
                  <a:lnTo>
                    <a:pt x="3" y="8"/>
                  </a:lnTo>
                  <a:lnTo>
                    <a:pt x="6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11" y="1"/>
                  </a:lnTo>
                  <a:lnTo>
                    <a:pt x="15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0" y="1"/>
                  </a:lnTo>
                  <a:lnTo>
                    <a:pt x="412" y="2"/>
                  </a:lnTo>
                  <a:lnTo>
                    <a:pt x="412" y="2"/>
                  </a:lnTo>
                  <a:lnTo>
                    <a:pt x="415" y="4"/>
                  </a:lnTo>
                  <a:lnTo>
                    <a:pt x="417" y="8"/>
                  </a:lnTo>
                  <a:lnTo>
                    <a:pt x="417" y="8"/>
                  </a:lnTo>
                  <a:lnTo>
                    <a:pt x="419" y="13"/>
                  </a:lnTo>
                  <a:lnTo>
                    <a:pt x="420" y="18"/>
                  </a:lnTo>
                  <a:lnTo>
                    <a:pt x="420" y="18"/>
                  </a:lnTo>
                  <a:lnTo>
                    <a:pt x="421" y="32"/>
                  </a:lnTo>
                  <a:lnTo>
                    <a:pt x="421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/>
          <p:cNvGrpSpPr/>
          <p:nvPr userDrawn="1"/>
        </p:nvGrpSpPr>
        <p:grpSpPr>
          <a:xfrm>
            <a:off x="3219450" y="2878138"/>
            <a:ext cx="1082675" cy="1082675"/>
            <a:chOff x="3219450" y="2878138"/>
            <a:chExt cx="1082675" cy="1082675"/>
          </a:xfrm>
        </p:grpSpPr>
        <p:sp>
          <p:nvSpPr>
            <p:cNvPr id="20" name="Freeform 9"/>
            <p:cNvSpPr>
              <a:spLocks/>
            </p:cNvSpPr>
            <p:nvPr userDrawn="1"/>
          </p:nvSpPr>
          <p:spPr bwMode="auto">
            <a:xfrm>
              <a:off x="3219450" y="2878138"/>
              <a:ext cx="1082675" cy="1082675"/>
            </a:xfrm>
            <a:custGeom>
              <a:avLst/>
              <a:gdLst>
                <a:gd name="T0" fmla="*/ 1363 w 1364"/>
                <a:gd name="T1" fmla="*/ 718 h 1364"/>
                <a:gd name="T2" fmla="*/ 1350 w 1364"/>
                <a:gd name="T3" fmla="*/ 820 h 1364"/>
                <a:gd name="T4" fmla="*/ 1323 w 1364"/>
                <a:gd name="T5" fmla="*/ 917 h 1364"/>
                <a:gd name="T6" fmla="*/ 1282 w 1364"/>
                <a:gd name="T7" fmla="*/ 1007 h 1364"/>
                <a:gd name="T8" fmla="*/ 1228 w 1364"/>
                <a:gd name="T9" fmla="*/ 1090 h 1364"/>
                <a:gd name="T10" fmla="*/ 1165 w 1364"/>
                <a:gd name="T11" fmla="*/ 1165 h 1364"/>
                <a:gd name="T12" fmla="*/ 1090 w 1364"/>
                <a:gd name="T13" fmla="*/ 1230 h 1364"/>
                <a:gd name="T14" fmla="*/ 1007 w 1364"/>
                <a:gd name="T15" fmla="*/ 1283 h 1364"/>
                <a:gd name="T16" fmla="*/ 917 w 1364"/>
                <a:gd name="T17" fmla="*/ 1323 h 1364"/>
                <a:gd name="T18" fmla="*/ 819 w 1364"/>
                <a:gd name="T19" fmla="*/ 1351 h 1364"/>
                <a:gd name="T20" fmla="*/ 717 w 1364"/>
                <a:gd name="T21" fmla="*/ 1363 h 1364"/>
                <a:gd name="T22" fmla="*/ 647 w 1364"/>
                <a:gd name="T23" fmla="*/ 1363 h 1364"/>
                <a:gd name="T24" fmla="*/ 545 w 1364"/>
                <a:gd name="T25" fmla="*/ 1351 h 1364"/>
                <a:gd name="T26" fmla="*/ 447 w 1364"/>
                <a:gd name="T27" fmla="*/ 1323 h 1364"/>
                <a:gd name="T28" fmla="*/ 357 w 1364"/>
                <a:gd name="T29" fmla="*/ 1283 h 1364"/>
                <a:gd name="T30" fmla="*/ 274 w 1364"/>
                <a:gd name="T31" fmla="*/ 1230 h 1364"/>
                <a:gd name="T32" fmla="*/ 199 w 1364"/>
                <a:gd name="T33" fmla="*/ 1165 h 1364"/>
                <a:gd name="T34" fmla="*/ 136 w 1364"/>
                <a:gd name="T35" fmla="*/ 1090 h 1364"/>
                <a:gd name="T36" fmla="*/ 82 w 1364"/>
                <a:gd name="T37" fmla="*/ 1007 h 1364"/>
                <a:gd name="T38" fmla="*/ 42 w 1364"/>
                <a:gd name="T39" fmla="*/ 917 h 1364"/>
                <a:gd name="T40" fmla="*/ 14 w 1364"/>
                <a:gd name="T41" fmla="*/ 820 h 1364"/>
                <a:gd name="T42" fmla="*/ 1 w 1364"/>
                <a:gd name="T43" fmla="*/ 718 h 1364"/>
                <a:gd name="T44" fmla="*/ 1 w 1364"/>
                <a:gd name="T45" fmla="*/ 648 h 1364"/>
                <a:gd name="T46" fmla="*/ 14 w 1364"/>
                <a:gd name="T47" fmla="*/ 545 h 1364"/>
                <a:gd name="T48" fmla="*/ 42 w 1364"/>
                <a:gd name="T49" fmla="*/ 449 h 1364"/>
                <a:gd name="T50" fmla="*/ 82 w 1364"/>
                <a:gd name="T51" fmla="*/ 358 h 1364"/>
                <a:gd name="T52" fmla="*/ 136 w 1364"/>
                <a:gd name="T53" fmla="*/ 275 h 1364"/>
                <a:gd name="T54" fmla="*/ 199 w 1364"/>
                <a:gd name="T55" fmla="*/ 201 h 1364"/>
                <a:gd name="T56" fmla="*/ 274 w 1364"/>
                <a:gd name="T57" fmla="*/ 136 h 1364"/>
                <a:gd name="T58" fmla="*/ 357 w 1364"/>
                <a:gd name="T59" fmla="*/ 83 h 1364"/>
                <a:gd name="T60" fmla="*/ 447 w 1364"/>
                <a:gd name="T61" fmla="*/ 42 h 1364"/>
                <a:gd name="T62" fmla="*/ 545 w 1364"/>
                <a:gd name="T63" fmla="*/ 14 h 1364"/>
                <a:gd name="T64" fmla="*/ 647 w 1364"/>
                <a:gd name="T65" fmla="*/ 2 h 1364"/>
                <a:gd name="T66" fmla="*/ 717 w 1364"/>
                <a:gd name="T67" fmla="*/ 2 h 1364"/>
                <a:gd name="T68" fmla="*/ 819 w 1364"/>
                <a:gd name="T69" fmla="*/ 14 h 1364"/>
                <a:gd name="T70" fmla="*/ 917 w 1364"/>
                <a:gd name="T71" fmla="*/ 42 h 1364"/>
                <a:gd name="T72" fmla="*/ 1007 w 1364"/>
                <a:gd name="T73" fmla="*/ 83 h 1364"/>
                <a:gd name="T74" fmla="*/ 1090 w 1364"/>
                <a:gd name="T75" fmla="*/ 136 h 1364"/>
                <a:gd name="T76" fmla="*/ 1165 w 1364"/>
                <a:gd name="T77" fmla="*/ 201 h 1364"/>
                <a:gd name="T78" fmla="*/ 1228 w 1364"/>
                <a:gd name="T79" fmla="*/ 275 h 1364"/>
                <a:gd name="T80" fmla="*/ 1282 w 1364"/>
                <a:gd name="T81" fmla="*/ 358 h 1364"/>
                <a:gd name="T82" fmla="*/ 1323 w 1364"/>
                <a:gd name="T83" fmla="*/ 449 h 1364"/>
                <a:gd name="T84" fmla="*/ 1350 w 1364"/>
                <a:gd name="T85" fmla="*/ 545 h 1364"/>
                <a:gd name="T86" fmla="*/ 1363 w 1364"/>
                <a:gd name="T87" fmla="*/ 648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4" h="1364">
                  <a:moveTo>
                    <a:pt x="1364" y="682"/>
                  </a:moveTo>
                  <a:lnTo>
                    <a:pt x="1364" y="682"/>
                  </a:lnTo>
                  <a:lnTo>
                    <a:pt x="1363" y="718"/>
                  </a:lnTo>
                  <a:lnTo>
                    <a:pt x="1361" y="753"/>
                  </a:lnTo>
                  <a:lnTo>
                    <a:pt x="1356" y="786"/>
                  </a:lnTo>
                  <a:lnTo>
                    <a:pt x="1350" y="820"/>
                  </a:lnTo>
                  <a:lnTo>
                    <a:pt x="1342" y="853"/>
                  </a:lnTo>
                  <a:lnTo>
                    <a:pt x="1333" y="885"/>
                  </a:lnTo>
                  <a:lnTo>
                    <a:pt x="1323" y="917"/>
                  </a:lnTo>
                  <a:lnTo>
                    <a:pt x="1310" y="949"/>
                  </a:lnTo>
                  <a:lnTo>
                    <a:pt x="1297" y="979"/>
                  </a:lnTo>
                  <a:lnTo>
                    <a:pt x="1282" y="1007"/>
                  </a:lnTo>
                  <a:lnTo>
                    <a:pt x="1265" y="1036"/>
                  </a:lnTo>
                  <a:lnTo>
                    <a:pt x="1248" y="1064"/>
                  </a:lnTo>
                  <a:lnTo>
                    <a:pt x="1228" y="1090"/>
                  </a:lnTo>
                  <a:lnTo>
                    <a:pt x="1208" y="1117"/>
                  </a:lnTo>
                  <a:lnTo>
                    <a:pt x="1187" y="1141"/>
                  </a:lnTo>
                  <a:lnTo>
                    <a:pt x="1165" y="1165"/>
                  </a:lnTo>
                  <a:lnTo>
                    <a:pt x="1141" y="1187"/>
                  </a:lnTo>
                  <a:lnTo>
                    <a:pt x="1116" y="1209"/>
                  </a:lnTo>
                  <a:lnTo>
                    <a:pt x="1090" y="1230"/>
                  </a:lnTo>
                  <a:lnTo>
                    <a:pt x="1063" y="1248"/>
                  </a:lnTo>
                  <a:lnTo>
                    <a:pt x="1036" y="1265"/>
                  </a:lnTo>
                  <a:lnTo>
                    <a:pt x="1007" y="1283"/>
                  </a:lnTo>
                  <a:lnTo>
                    <a:pt x="978" y="1298"/>
                  </a:lnTo>
                  <a:lnTo>
                    <a:pt x="947" y="1311"/>
                  </a:lnTo>
                  <a:lnTo>
                    <a:pt x="917" y="1323"/>
                  </a:lnTo>
                  <a:lnTo>
                    <a:pt x="885" y="1335"/>
                  </a:lnTo>
                  <a:lnTo>
                    <a:pt x="853" y="1344"/>
                  </a:lnTo>
                  <a:lnTo>
                    <a:pt x="819" y="1351"/>
                  </a:lnTo>
                  <a:lnTo>
                    <a:pt x="786" y="1356"/>
                  </a:lnTo>
                  <a:lnTo>
                    <a:pt x="752" y="1361"/>
                  </a:lnTo>
                  <a:lnTo>
                    <a:pt x="717" y="1363"/>
                  </a:lnTo>
                  <a:lnTo>
                    <a:pt x="682" y="1364"/>
                  </a:lnTo>
                  <a:lnTo>
                    <a:pt x="682" y="1364"/>
                  </a:lnTo>
                  <a:lnTo>
                    <a:pt x="647" y="1363"/>
                  </a:lnTo>
                  <a:lnTo>
                    <a:pt x="612" y="1361"/>
                  </a:lnTo>
                  <a:lnTo>
                    <a:pt x="578" y="1356"/>
                  </a:lnTo>
                  <a:lnTo>
                    <a:pt x="545" y="1351"/>
                  </a:lnTo>
                  <a:lnTo>
                    <a:pt x="512" y="1344"/>
                  </a:lnTo>
                  <a:lnTo>
                    <a:pt x="479" y="1335"/>
                  </a:lnTo>
                  <a:lnTo>
                    <a:pt x="447" y="1323"/>
                  </a:lnTo>
                  <a:lnTo>
                    <a:pt x="417" y="1311"/>
                  </a:lnTo>
                  <a:lnTo>
                    <a:pt x="386" y="1298"/>
                  </a:lnTo>
                  <a:lnTo>
                    <a:pt x="357" y="1283"/>
                  </a:lnTo>
                  <a:lnTo>
                    <a:pt x="328" y="1265"/>
                  </a:lnTo>
                  <a:lnTo>
                    <a:pt x="301" y="1248"/>
                  </a:lnTo>
                  <a:lnTo>
                    <a:pt x="274" y="1230"/>
                  </a:lnTo>
                  <a:lnTo>
                    <a:pt x="248" y="1209"/>
                  </a:lnTo>
                  <a:lnTo>
                    <a:pt x="224" y="1187"/>
                  </a:lnTo>
                  <a:lnTo>
                    <a:pt x="199" y="1165"/>
                  </a:lnTo>
                  <a:lnTo>
                    <a:pt x="177" y="1141"/>
                  </a:lnTo>
                  <a:lnTo>
                    <a:pt x="156" y="1117"/>
                  </a:lnTo>
                  <a:lnTo>
                    <a:pt x="136" y="1090"/>
                  </a:lnTo>
                  <a:lnTo>
                    <a:pt x="116" y="1064"/>
                  </a:lnTo>
                  <a:lnTo>
                    <a:pt x="99" y="1036"/>
                  </a:lnTo>
                  <a:lnTo>
                    <a:pt x="82" y="1007"/>
                  </a:lnTo>
                  <a:lnTo>
                    <a:pt x="67" y="979"/>
                  </a:lnTo>
                  <a:lnTo>
                    <a:pt x="54" y="949"/>
                  </a:lnTo>
                  <a:lnTo>
                    <a:pt x="42" y="917"/>
                  </a:lnTo>
                  <a:lnTo>
                    <a:pt x="31" y="885"/>
                  </a:lnTo>
                  <a:lnTo>
                    <a:pt x="22" y="853"/>
                  </a:lnTo>
                  <a:lnTo>
                    <a:pt x="14" y="820"/>
                  </a:lnTo>
                  <a:lnTo>
                    <a:pt x="8" y="786"/>
                  </a:lnTo>
                  <a:lnTo>
                    <a:pt x="3" y="753"/>
                  </a:lnTo>
                  <a:lnTo>
                    <a:pt x="1" y="718"/>
                  </a:lnTo>
                  <a:lnTo>
                    <a:pt x="0" y="682"/>
                  </a:lnTo>
                  <a:lnTo>
                    <a:pt x="0" y="682"/>
                  </a:lnTo>
                  <a:lnTo>
                    <a:pt x="1" y="648"/>
                  </a:lnTo>
                  <a:lnTo>
                    <a:pt x="3" y="613"/>
                  </a:lnTo>
                  <a:lnTo>
                    <a:pt x="8" y="579"/>
                  </a:lnTo>
                  <a:lnTo>
                    <a:pt x="14" y="545"/>
                  </a:lnTo>
                  <a:lnTo>
                    <a:pt x="22" y="512"/>
                  </a:lnTo>
                  <a:lnTo>
                    <a:pt x="31" y="480"/>
                  </a:lnTo>
                  <a:lnTo>
                    <a:pt x="42" y="449"/>
                  </a:lnTo>
                  <a:lnTo>
                    <a:pt x="54" y="418"/>
                  </a:lnTo>
                  <a:lnTo>
                    <a:pt x="67" y="388"/>
                  </a:lnTo>
                  <a:lnTo>
                    <a:pt x="82" y="358"/>
                  </a:lnTo>
                  <a:lnTo>
                    <a:pt x="99" y="329"/>
                  </a:lnTo>
                  <a:lnTo>
                    <a:pt x="116" y="301"/>
                  </a:lnTo>
                  <a:lnTo>
                    <a:pt x="136" y="275"/>
                  </a:lnTo>
                  <a:lnTo>
                    <a:pt x="156" y="249"/>
                  </a:lnTo>
                  <a:lnTo>
                    <a:pt x="177" y="224"/>
                  </a:lnTo>
                  <a:lnTo>
                    <a:pt x="199" y="201"/>
                  </a:lnTo>
                  <a:lnTo>
                    <a:pt x="224" y="178"/>
                  </a:lnTo>
                  <a:lnTo>
                    <a:pt x="248" y="156"/>
                  </a:lnTo>
                  <a:lnTo>
                    <a:pt x="274" y="136"/>
                  </a:lnTo>
                  <a:lnTo>
                    <a:pt x="301" y="117"/>
                  </a:lnTo>
                  <a:lnTo>
                    <a:pt x="328" y="100"/>
                  </a:lnTo>
                  <a:lnTo>
                    <a:pt x="357" y="83"/>
                  </a:lnTo>
                  <a:lnTo>
                    <a:pt x="386" y="68"/>
                  </a:lnTo>
                  <a:lnTo>
                    <a:pt x="417" y="55"/>
                  </a:lnTo>
                  <a:lnTo>
                    <a:pt x="447" y="42"/>
                  </a:lnTo>
                  <a:lnTo>
                    <a:pt x="479" y="32"/>
                  </a:lnTo>
                  <a:lnTo>
                    <a:pt x="512" y="22"/>
                  </a:lnTo>
                  <a:lnTo>
                    <a:pt x="545" y="14"/>
                  </a:lnTo>
                  <a:lnTo>
                    <a:pt x="578" y="9"/>
                  </a:lnTo>
                  <a:lnTo>
                    <a:pt x="612" y="4"/>
                  </a:lnTo>
                  <a:lnTo>
                    <a:pt x="647" y="2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717" y="2"/>
                  </a:lnTo>
                  <a:lnTo>
                    <a:pt x="752" y="4"/>
                  </a:lnTo>
                  <a:lnTo>
                    <a:pt x="786" y="9"/>
                  </a:lnTo>
                  <a:lnTo>
                    <a:pt x="819" y="14"/>
                  </a:lnTo>
                  <a:lnTo>
                    <a:pt x="853" y="22"/>
                  </a:lnTo>
                  <a:lnTo>
                    <a:pt x="885" y="32"/>
                  </a:lnTo>
                  <a:lnTo>
                    <a:pt x="917" y="42"/>
                  </a:lnTo>
                  <a:lnTo>
                    <a:pt x="947" y="55"/>
                  </a:lnTo>
                  <a:lnTo>
                    <a:pt x="978" y="68"/>
                  </a:lnTo>
                  <a:lnTo>
                    <a:pt x="1007" y="83"/>
                  </a:lnTo>
                  <a:lnTo>
                    <a:pt x="1036" y="100"/>
                  </a:lnTo>
                  <a:lnTo>
                    <a:pt x="1063" y="117"/>
                  </a:lnTo>
                  <a:lnTo>
                    <a:pt x="1090" y="136"/>
                  </a:lnTo>
                  <a:lnTo>
                    <a:pt x="1116" y="156"/>
                  </a:lnTo>
                  <a:lnTo>
                    <a:pt x="1141" y="178"/>
                  </a:lnTo>
                  <a:lnTo>
                    <a:pt x="1165" y="201"/>
                  </a:lnTo>
                  <a:lnTo>
                    <a:pt x="1187" y="224"/>
                  </a:lnTo>
                  <a:lnTo>
                    <a:pt x="1208" y="249"/>
                  </a:lnTo>
                  <a:lnTo>
                    <a:pt x="1228" y="275"/>
                  </a:lnTo>
                  <a:lnTo>
                    <a:pt x="1248" y="301"/>
                  </a:lnTo>
                  <a:lnTo>
                    <a:pt x="1265" y="329"/>
                  </a:lnTo>
                  <a:lnTo>
                    <a:pt x="1282" y="358"/>
                  </a:lnTo>
                  <a:lnTo>
                    <a:pt x="1297" y="388"/>
                  </a:lnTo>
                  <a:lnTo>
                    <a:pt x="1310" y="418"/>
                  </a:lnTo>
                  <a:lnTo>
                    <a:pt x="1323" y="449"/>
                  </a:lnTo>
                  <a:lnTo>
                    <a:pt x="1333" y="480"/>
                  </a:lnTo>
                  <a:lnTo>
                    <a:pt x="1342" y="512"/>
                  </a:lnTo>
                  <a:lnTo>
                    <a:pt x="1350" y="545"/>
                  </a:lnTo>
                  <a:lnTo>
                    <a:pt x="1356" y="579"/>
                  </a:lnTo>
                  <a:lnTo>
                    <a:pt x="1361" y="613"/>
                  </a:lnTo>
                  <a:lnTo>
                    <a:pt x="1363" y="648"/>
                  </a:lnTo>
                  <a:lnTo>
                    <a:pt x="1364" y="682"/>
                  </a:lnTo>
                  <a:lnTo>
                    <a:pt x="1364" y="682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/>
            <p:cNvSpPr>
              <a:spLocks noEditPoints="1"/>
            </p:cNvSpPr>
            <p:nvPr userDrawn="1"/>
          </p:nvSpPr>
          <p:spPr bwMode="auto">
            <a:xfrm>
              <a:off x="3563938" y="3190876"/>
              <a:ext cx="400050" cy="458788"/>
            </a:xfrm>
            <a:custGeom>
              <a:avLst/>
              <a:gdLst>
                <a:gd name="T0" fmla="*/ 500 w 505"/>
                <a:gd name="T1" fmla="*/ 348 h 580"/>
                <a:gd name="T2" fmla="*/ 480 w 505"/>
                <a:gd name="T3" fmla="*/ 433 h 580"/>
                <a:gd name="T4" fmla="*/ 440 w 505"/>
                <a:gd name="T5" fmla="*/ 500 h 580"/>
                <a:gd name="T6" fmla="*/ 414 w 505"/>
                <a:gd name="T7" fmla="*/ 527 h 580"/>
                <a:gd name="T8" fmla="*/ 371 w 505"/>
                <a:gd name="T9" fmla="*/ 554 h 580"/>
                <a:gd name="T10" fmla="*/ 334 w 505"/>
                <a:gd name="T11" fmla="*/ 568 h 580"/>
                <a:gd name="T12" fmla="*/ 278 w 505"/>
                <a:gd name="T13" fmla="*/ 579 h 580"/>
                <a:gd name="T14" fmla="*/ 188 w 505"/>
                <a:gd name="T15" fmla="*/ 575 h 580"/>
                <a:gd name="T16" fmla="*/ 137 w 505"/>
                <a:gd name="T17" fmla="*/ 561 h 580"/>
                <a:gd name="T18" fmla="*/ 105 w 505"/>
                <a:gd name="T19" fmla="*/ 545 h 580"/>
                <a:gd name="T20" fmla="*/ 68 w 505"/>
                <a:gd name="T21" fmla="*/ 515 h 580"/>
                <a:gd name="T22" fmla="*/ 46 w 505"/>
                <a:gd name="T23" fmla="*/ 488 h 580"/>
                <a:gd name="T24" fmla="*/ 15 w 505"/>
                <a:gd name="T25" fmla="*/ 416 h 580"/>
                <a:gd name="T26" fmla="*/ 0 w 505"/>
                <a:gd name="T27" fmla="*/ 293 h 580"/>
                <a:gd name="T28" fmla="*/ 10 w 505"/>
                <a:gd name="T29" fmla="*/ 201 h 580"/>
                <a:gd name="T30" fmla="*/ 37 w 505"/>
                <a:gd name="T31" fmla="*/ 122 h 580"/>
                <a:gd name="T32" fmla="*/ 65 w 505"/>
                <a:gd name="T33" fmla="*/ 80 h 580"/>
                <a:gd name="T34" fmla="*/ 91 w 505"/>
                <a:gd name="T35" fmla="*/ 53 h 580"/>
                <a:gd name="T36" fmla="*/ 134 w 505"/>
                <a:gd name="T37" fmla="*/ 27 h 580"/>
                <a:gd name="T38" fmla="*/ 171 w 505"/>
                <a:gd name="T39" fmla="*/ 12 h 580"/>
                <a:gd name="T40" fmla="*/ 227 w 505"/>
                <a:gd name="T41" fmla="*/ 1 h 580"/>
                <a:gd name="T42" fmla="*/ 317 w 505"/>
                <a:gd name="T43" fmla="*/ 5 h 580"/>
                <a:gd name="T44" fmla="*/ 367 w 505"/>
                <a:gd name="T45" fmla="*/ 19 h 580"/>
                <a:gd name="T46" fmla="*/ 409 w 505"/>
                <a:gd name="T47" fmla="*/ 42 h 580"/>
                <a:gd name="T48" fmla="*/ 444 w 505"/>
                <a:gd name="T49" fmla="*/ 74 h 580"/>
                <a:gd name="T50" fmla="*/ 470 w 505"/>
                <a:gd name="T51" fmla="*/ 114 h 580"/>
                <a:gd name="T52" fmla="*/ 496 w 505"/>
                <a:gd name="T53" fmla="*/ 190 h 580"/>
                <a:gd name="T54" fmla="*/ 505 w 505"/>
                <a:gd name="T55" fmla="*/ 284 h 580"/>
                <a:gd name="T56" fmla="*/ 423 w 505"/>
                <a:gd name="T57" fmla="*/ 242 h 580"/>
                <a:gd name="T58" fmla="*/ 412 w 505"/>
                <a:gd name="T59" fmla="*/ 180 h 580"/>
                <a:gd name="T60" fmla="*/ 389 w 505"/>
                <a:gd name="T61" fmla="*/ 128 h 580"/>
                <a:gd name="T62" fmla="*/ 336 w 505"/>
                <a:gd name="T63" fmla="*/ 81 h 580"/>
                <a:gd name="T64" fmla="*/ 277 w 505"/>
                <a:gd name="T65" fmla="*/ 65 h 580"/>
                <a:gd name="T66" fmla="*/ 209 w 505"/>
                <a:gd name="T67" fmla="*/ 69 h 580"/>
                <a:gd name="T68" fmla="*/ 172 w 505"/>
                <a:gd name="T69" fmla="*/ 82 h 580"/>
                <a:gd name="T70" fmla="*/ 118 w 505"/>
                <a:gd name="T71" fmla="*/ 132 h 580"/>
                <a:gd name="T72" fmla="*/ 94 w 505"/>
                <a:gd name="T73" fmla="*/ 182 h 580"/>
                <a:gd name="T74" fmla="*/ 82 w 505"/>
                <a:gd name="T75" fmla="*/ 245 h 580"/>
                <a:gd name="T76" fmla="*/ 81 w 505"/>
                <a:gd name="T77" fmla="*/ 313 h 580"/>
                <a:gd name="T78" fmla="*/ 88 w 505"/>
                <a:gd name="T79" fmla="*/ 379 h 580"/>
                <a:gd name="T80" fmla="*/ 116 w 505"/>
                <a:gd name="T81" fmla="*/ 452 h 580"/>
                <a:gd name="T82" fmla="*/ 152 w 505"/>
                <a:gd name="T83" fmla="*/ 490 h 580"/>
                <a:gd name="T84" fmla="*/ 205 w 505"/>
                <a:gd name="T85" fmla="*/ 511 h 580"/>
                <a:gd name="T86" fmla="*/ 275 w 505"/>
                <a:gd name="T87" fmla="*/ 514 h 580"/>
                <a:gd name="T88" fmla="*/ 333 w 505"/>
                <a:gd name="T89" fmla="*/ 497 h 580"/>
                <a:gd name="T90" fmla="*/ 376 w 505"/>
                <a:gd name="T91" fmla="*/ 462 h 580"/>
                <a:gd name="T92" fmla="*/ 405 w 505"/>
                <a:gd name="T93" fmla="*/ 414 h 580"/>
                <a:gd name="T94" fmla="*/ 421 w 505"/>
                <a:gd name="T95" fmla="*/ 355 h 580"/>
                <a:gd name="T96" fmla="*/ 425 w 505"/>
                <a:gd name="T97" fmla="*/ 289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5" h="580">
                  <a:moveTo>
                    <a:pt x="505" y="284"/>
                  </a:moveTo>
                  <a:lnTo>
                    <a:pt x="505" y="284"/>
                  </a:lnTo>
                  <a:lnTo>
                    <a:pt x="504" y="317"/>
                  </a:lnTo>
                  <a:lnTo>
                    <a:pt x="500" y="348"/>
                  </a:lnTo>
                  <a:lnTo>
                    <a:pt x="496" y="378"/>
                  </a:lnTo>
                  <a:lnTo>
                    <a:pt x="489" y="407"/>
                  </a:lnTo>
                  <a:lnTo>
                    <a:pt x="489" y="407"/>
                  </a:lnTo>
                  <a:lnTo>
                    <a:pt x="480" y="433"/>
                  </a:lnTo>
                  <a:lnTo>
                    <a:pt x="468" y="458"/>
                  </a:lnTo>
                  <a:lnTo>
                    <a:pt x="455" y="480"/>
                  </a:lnTo>
                  <a:lnTo>
                    <a:pt x="448" y="490"/>
                  </a:lnTo>
                  <a:lnTo>
                    <a:pt x="440" y="500"/>
                  </a:lnTo>
                  <a:lnTo>
                    <a:pt x="440" y="500"/>
                  </a:lnTo>
                  <a:lnTo>
                    <a:pt x="432" y="510"/>
                  </a:lnTo>
                  <a:lnTo>
                    <a:pt x="423" y="519"/>
                  </a:lnTo>
                  <a:lnTo>
                    <a:pt x="414" y="527"/>
                  </a:lnTo>
                  <a:lnTo>
                    <a:pt x="404" y="535"/>
                  </a:lnTo>
                  <a:lnTo>
                    <a:pt x="394" y="542"/>
                  </a:lnTo>
                  <a:lnTo>
                    <a:pt x="383" y="549"/>
                  </a:lnTo>
                  <a:lnTo>
                    <a:pt x="371" y="554"/>
                  </a:lnTo>
                  <a:lnTo>
                    <a:pt x="360" y="559"/>
                  </a:lnTo>
                  <a:lnTo>
                    <a:pt x="360" y="559"/>
                  </a:lnTo>
                  <a:lnTo>
                    <a:pt x="347" y="565"/>
                  </a:lnTo>
                  <a:lnTo>
                    <a:pt x="334" y="568"/>
                  </a:lnTo>
                  <a:lnTo>
                    <a:pt x="322" y="572"/>
                  </a:lnTo>
                  <a:lnTo>
                    <a:pt x="308" y="575"/>
                  </a:lnTo>
                  <a:lnTo>
                    <a:pt x="293" y="577"/>
                  </a:lnTo>
                  <a:lnTo>
                    <a:pt x="278" y="579"/>
                  </a:lnTo>
                  <a:lnTo>
                    <a:pt x="247" y="580"/>
                  </a:lnTo>
                  <a:lnTo>
                    <a:pt x="247" y="580"/>
                  </a:lnTo>
                  <a:lnTo>
                    <a:pt x="217" y="579"/>
                  </a:lnTo>
                  <a:lnTo>
                    <a:pt x="188" y="575"/>
                  </a:lnTo>
                  <a:lnTo>
                    <a:pt x="174" y="573"/>
                  </a:lnTo>
                  <a:lnTo>
                    <a:pt x="162" y="569"/>
                  </a:lnTo>
                  <a:lnTo>
                    <a:pt x="149" y="566"/>
                  </a:lnTo>
                  <a:lnTo>
                    <a:pt x="137" y="561"/>
                  </a:lnTo>
                  <a:lnTo>
                    <a:pt x="137" y="561"/>
                  </a:lnTo>
                  <a:lnTo>
                    <a:pt x="126" y="557"/>
                  </a:lnTo>
                  <a:lnTo>
                    <a:pt x="116" y="551"/>
                  </a:lnTo>
                  <a:lnTo>
                    <a:pt x="105" y="545"/>
                  </a:lnTo>
                  <a:lnTo>
                    <a:pt x="95" y="538"/>
                  </a:lnTo>
                  <a:lnTo>
                    <a:pt x="86" y="531"/>
                  </a:lnTo>
                  <a:lnTo>
                    <a:pt x="76" y="523"/>
                  </a:lnTo>
                  <a:lnTo>
                    <a:pt x="68" y="515"/>
                  </a:lnTo>
                  <a:lnTo>
                    <a:pt x="60" y="506"/>
                  </a:lnTo>
                  <a:lnTo>
                    <a:pt x="60" y="506"/>
                  </a:lnTo>
                  <a:lnTo>
                    <a:pt x="53" y="497"/>
                  </a:lnTo>
                  <a:lnTo>
                    <a:pt x="46" y="488"/>
                  </a:lnTo>
                  <a:lnTo>
                    <a:pt x="34" y="466"/>
                  </a:lnTo>
                  <a:lnTo>
                    <a:pt x="23" y="443"/>
                  </a:lnTo>
                  <a:lnTo>
                    <a:pt x="15" y="416"/>
                  </a:lnTo>
                  <a:lnTo>
                    <a:pt x="15" y="416"/>
                  </a:lnTo>
                  <a:lnTo>
                    <a:pt x="10" y="389"/>
                  </a:lnTo>
                  <a:lnTo>
                    <a:pt x="5" y="359"/>
                  </a:lnTo>
                  <a:lnTo>
                    <a:pt x="1" y="327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1" y="261"/>
                  </a:lnTo>
                  <a:lnTo>
                    <a:pt x="5" y="230"/>
                  </a:lnTo>
                  <a:lnTo>
                    <a:pt x="10" y="201"/>
                  </a:lnTo>
                  <a:lnTo>
                    <a:pt x="16" y="172"/>
                  </a:lnTo>
                  <a:lnTo>
                    <a:pt x="16" y="172"/>
                  </a:lnTo>
                  <a:lnTo>
                    <a:pt x="26" y="147"/>
                  </a:lnTo>
                  <a:lnTo>
                    <a:pt x="37" y="122"/>
                  </a:lnTo>
                  <a:lnTo>
                    <a:pt x="43" y="111"/>
                  </a:lnTo>
                  <a:lnTo>
                    <a:pt x="50" y="99"/>
                  </a:lnTo>
                  <a:lnTo>
                    <a:pt x="57" y="89"/>
                  </a:lnTo>
                  <a:lnTo>
                    <a:pt x="65" y="80"/>
                  </a:lnTo>
                  <a:lnTo>
                    <a:pt x="65" y="80"/>
                  </a:lnTo>
                  <a:lnTo>
                    <a:pt x="73" y="71"/>
                  </a:lnTo>
                  <a:lnTo>
                    <a:pt x="82" y="61"/>
                  </a:lnTo>
                  <a:lnTo>
                    <a:pt x="91" y="53"/>
                  </a:lnTo>
                  <a:lnTo>
                    <a:pt x="102" y="46"/>
                  </a:lnTo>
                  <a:lnTo>
                    <a:pt x="112" y="39"/>
                  </a:lnTo>
                  <a:lnTo>
                    <a:pt x="122" y="33"/>
                  </a:lnTo>
                  <a:lnTo>
                    <a:pt x="134" y="27"/>
                  </a:lnTo>
                  <a:lnTo>
                    <a:pt x="145" y="21"/>
                  </a:lnTo>
                  <a:lnTo>
                    <a:pt x="145" y="21"/>
                  </a:lnTo>
                  <a:lnTo>
                    <a:pt x="158" y="16"/>
                  </a:lnTo>
                  <a:lnTo>
                    <a:pt x="171" y="12"/>
                  </a:lnTo>
                  <a:lnTo>
                    <a:pt x="185" y="8"/>
                  </a:lnTo>
                  <a:lnTo>
                    <a:pt x="198" y="5"/>
                  </a:lnTo>
                  <a:lnTo>
                    <a:pt x="212" y="4"/>
                  </a:lnTo>
                  <a:lnTo>
                    <a:pt x="227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88" y="1"/>
                  </a:lnTo>
                  <a:lnTo>
                    <a:pt x="317" y="5"/>
                  </a:lnTo>
                  <a:lnTo>
                    <a:pt x="342" y="11"/>
                  </a:lnTo>
                  <a:lnTo>
                    <a:pt x="355" y="14"/>
                  </a:lnTo>
                  <a:lnTo>
                    <a:pt x="367" y="19"/>
                  </a:lnTo>
                  <a:lnTo>
                    <a:pt x="367" y="19"/>
                  </a:lnTo>
                  <a:lnTo>
                    <a:pt x="378" y="25"/>
                  </a:lnTo>
                  <a:lnTo>
                    <a:pt x="389" y="29"/>
                  </a:lnTo>
                  <a:lnTo>
                    <a:pt x="399" y="36"/>
                  </a:lnTo>
                  <a:lnTo>
                    <a:pt x="409" y="42"/>
                  </a:lnTo>
                  <a:lnTo>
                    <a:pt x="419" y="49"/>
                  </a:lnTo>
                  <a:lnTo>
                    <a:pt x="428" y="57"/>
                  </a:lnTo>
                  <a:lnTo>
                    <a:pt x="436" y="65"/>
                  </a:lnTo>
                  <a:lnTo>
                    <a:pt x="444" y="74"/>
                  </a:lnTo>
                  <a:lnTo>
                    <a:pt x="444" y="74"/>
                  </a:lnTo>
                  <a:lnTo>
                    <a:pt x="451" y="83"/>
                  </a:lnTo>
                  <a:lnTo>
                    <a:pt x="458" y="92"/>
                  </a:lnTo>
                  <a:lnTo>
                    <a:pt x="470" y="114"/>
                  </a:lnTo>
                  <a:lnTo>
                    <a:pt x="481" y="137"/>
                  </a:lnTo>
                  <a:lnTo>
                    <a:pt x="490" y="163"/>
                  </a:lnTo>
                  <a:lnTo>
                    <a:pt x="490" y="163"/>
                  </a:lnTo>
                  <a:lnTo>
                    <a:pt x="496" y="190"/>
                  </a:lnTo>
                  <a:lnTo>
                    <a:pt x="500" y="219"/>
                  </a:lnTo>
                  <a:lnTo>
                    <a:pt x="504" y="250"/>
                  </a:lnTo>
                  <a:lnTo>
                    <a:pt x="505" y="284"/>
                  </a:lnTo>
                  <a:lnTo>
                    <a:pt x="505" y="284"/>
                  </a:lnTo>
                  <a:close/>
                  <a:moveTo>
                    <a:pt x="425" y="289"/>
                  </a:moveTo>
                  <a:lnTo>
                    <a:pt x="425" y="289"/>
                  </a:lnTo>
                  <a:lnTo>
                    <a:pt x="424" y="265"/>
                  </a:lnTo>
                  <a:lnTo>
                    <a:pt x="423" y="242"/>
                  </a:lnTo>
                  <a:lnTo>
                    <a:pt x="421" y="222"/>
                  </a:lnTo>
                  <a:lnTo>
                    <a:pt x="416" y="200"/>
                  </a:lnTo>
                  <a:lnTo>
                    <a:pt x="416" y="200"/>
                  </a:lnTo>
                  <a:lnTo>
                    <a:pt x="412" y="180"/>
                  </a:lnTo>
                  <a:lnTo>
                    <a:pt x="406" y="162"/>
                  </a:lnTo>
                  <a:lnTo>
                    <a:pt x="398" y="144"/>
                  </a:lnTo>
                  <a:lnTo>
                    <a:pt x="389" y="128"/>
                  </a:lnTo>
                  <a:lnTo>
                    <a:pt x="389" y="128"/>
                  </a:lnTo>
                  <a:lnTo>
                    <a:pt x="378" y="114"/>
                  </a:lnTo>
                  <a:lnTo>
                    <a:pt x="366" y="102"/>
                  </a:lnTo>
                  <a:lnTo>
                    <a:pt x="352" y="90"/>
                  </a:lnTo>
                  <a:lnTo>
                    <a:pt x="336" y="81"/>
                  </a:lnTo>
                  <a:lnTo>
                    <a:pt x="336" y="81"/>
                  </a:lnTo>
                  <a:lnTo>
                    <a:pt x="318" y="74"/>
                  </a:lnTo>
                  <a:lnTo>
                    <a:pt x="299" y="68"/>
                  </a:lnTo>
                  <a:lnTo>
                    <a:pt x="277" y="65"/>
                  </a:lnTo>
                  <a:lnTo>
                    <a:pt x="254" y="65"/>
                  </a:lnTo>
                  <a:lnTo>
                    <a:pt x="254" y="65"/>
                  </a:lnTo>
                  <a:lnTo>
                    <a:pt x="231" y="66"/>
                  </a:lnTo>
                  <a:lnTo>
                    <a:pt x="209" y="69"/>
                  </a:lnTo>
                  <a:lnTo>
                    <a:pt x="189" y="74"/>
                  </a:lnTo>
                  <a:lnTo>
                    <a:pt x="180" y="79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56" y="92"/>
                  </a:lnTo>
                  <a:lnTo>
                    <a:pt x="142" y="104"/>
                  </a:lnTo>
                  <a:lnTo>
                    <a:pt x="129" y="117"/>
                  </a:lnTo>
                  <a:lnTo>
                    <a:pt x="118" y="132"/>
                  </a:lnTo>
                  <a:lnTo>
                    <a:pt x="118" y="132"/>
                  </a:lnTo>
                  <a:lnTo>
                    <a:pt x="109" y="148"/>
                  </a:lnTo>
                  <a:lnTo>
                    <a:pt x="101" y="164"/>
                  </a:lnTo>
                  <a:lnTo>
                    <a:pt x="94" y="182"/>
                  </a:lnTo>
                  <a:lnTo>
                    <a:pt x="89" y="203"/>
                  </a:lnTo>
                  <a:lnTo>
                    <a:pt x="89" y="203"/>
                  </a:lnTo>
                  <a:lnTo>
                    <a:pt x="84" y="223"/>
                  </a:lnTo>
                  <a:lnTo>
                    <a:pt x="82" y="245"/>
                  </a:lnTo>
                  <a:lnTo>
                    <a:pt x="81" y="266"/>
                  </a:lnTo>
                  <a:lnTo>
                    <a:pt x="80" y="288"/>
                  </a:lnTo>
                  <a:lnTo>
                    <a:pt x="80" y="288"/>
                  </a:lnTo>
                  <a:lnTo>
                    <a:pt x="81" y="313"/>
                  </a:lnTo>
                  <a:lnTo>
                    <a:pt x="82" y="336"/>
                  </a:lnTo>
                  <a:lnTo>
                    <a:pt x="84" y="359"/>
                  </a:lnTo>
                  <a:lnTo>
                    <a:pt x="88" y="379"/>
                  </a:lnTo>
                  <a:lnTo>
                    <a:pt x="88" y="379"/>
                  </a:lnTo>
                  <a:lnTo>
                    <a:pt x="93" y="400"/>
                  </a:lnTo>
                  <a:lnTo>
                    <a:pt x="99" y="419"/>
                  </a:lnTo>
                  <a:lnTo>
                    <a:pt x="107" y="436"/>
                  </a:lnTo>
                  <a:lnTo>
                    <a:pt x="116" y="452"/>
                  </a:lnTo>
                  <a:lnTo>
                    <a:pt x="116" y="452"/>
                  </a:lnTo>
                  <a:lnTo>
                    <a:pt x="127" y="466"/>
                  </a:lnTo>
                  <a:lnTo>
                    <a:pt x="139" y="478"/>
                  </a:lnTo>
                  <a:lnTo>
                    <a:pt x="152" y="490"/>
                  </a:lnTo>
                  <a:lnTo>
                    <a:pt x="169" y="499"/>
                  </a:lnTo>
                  <a:lnTo>
                    <a:pt x="169" y="499"/>
                  </a:lnTo>
                  <a:lnTo>
                    <a:pt x="186" y="506"/>
                  </a:lnTo>
                  <a:lnTo>
                    <a:pt x="205" y="511"/>
                  </a:lnTo>
                  <a:lnTo>
                    <a:pt x="227" y="514"/>
                  </a:lnTo>
                  <a:lnTo>
                    <a:pt x="250" y="515"/>
                  </a:lnTo>
                  <a:lnTo>
                    <a:pt x="250" y="515"/>
                  </a:lnTo>
                  <a:lnTo>
                    <a:pt x="275" y="514"/>
                  </a:lnTo>
                  <a:lnTo>
                    <a:pt x="296" y="511"/>
                  </a:lnTo>
                  <a:lnTo>
                    <a:pt x="316" y="505"/>
                  </a:lnTo>
                  <a:lnTo>
                    <a:pt x="325" y="501"/>
                  </a:lnTo>
                  <a:lnTo>
                    <a:pt x="333" y="497"/>
                  </a:lnTo>
                  <a:lnTo>
                    <a:pt x="333" y="497"/>
                  </a:lnTo>
                  <a:lnTo>
                    <a:pt x="349" y="488"/>
                  </a:lnTo>
                  <a:lnTo>
                    <a:pt x="363" y="476"/>
                  </a:lnTo>
                  <a:lnTo>
                    <a:pt x="376" y="462"/>
                  </a:lnTo>
                  <a:lnTo>
                    <a:pt x="387" y="447"/>
                  </a:lnTo>
                  <a:lnTo>
                    <a:pt x="387" y="447"/>
                  </a:lnTo>
                  <a:lnTo>
                    <a:pt x="397" y="431"/>
                  </a:lnTo>
                  <a:lnTo>
                    <a:pt x="405" y="414"/>
                  </a:lnTo>
                  <a:lnTo>
                    <a:pt x="412" y="395"/>
                  </a:lnTo>
                  <a:lnTo>
                    <a:pt x="416" y="376"/>
                  </a:lnTo>
                  <a:lnTo>
                    <a:pt x="416" y="376"/>
                  </a:lnTo>
                  <a:lnTo>
                    <a:pt x="421" y="355"/>
                  </a:lnTo>
                  <a:lnTo>
                    <a:pt x="423" y="333"/>
                  </a:lnTo>
                  <a:lnTo>
                    <a:pt x="424" y="311"/>
                  </a:lnTo>
                  <a:lnTo>
                    <a:pt x="425" y="289"/>
                  </a:lnTo>
                  <a:lnTo>
                    <a:pt x="425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/>
          <p:nvPr userDrawn="1"/>
        </p:nvGrpSpPr>
        <p:grpSpPr>
          <a:xfrm>
            <a:off x="4532313" y="1576388"/>
            <a:ext cx="1082675" cy="1082675"/>
            <a:chOff x="4532313" y="1576388"/>
            <a:chExt cx="1082675" cy="1082675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4532313" y="1576388"/>
              <a:ext cx="1082675" cy="1082675"/>
            </a:xfrm>
            <a:custGeom>
              <a:avLst/>
              <a:gdLst>
                <a:gd name="T0" fmla="*/ 1363 w 1364"/>
                <a:gd name="T1" fmla="*/ 718 h 1364"/>
                <a:gd name="T2" fmla="*/ 1350 w 1364"/>
                <a:gd name="T3" fmla="*/ 819 h 1364"/>
                <a:gd name="T4" fmla="*/ 1323 w 1364"/>
                <a:gd name="T5" fmla="*/ 917 h 1364"/>
                <a:gd name="T6" fmla="*/ 1282 w 1364"/>
                <a:gd name="T7" fmla="*/ 1007 h 1364"/>
                <a:gd name="T8" fmla="*/ 1228 w 1364"/>
                <a:gd name="T9" fmla="*/ 1090 h 1364"/>
                <a:gd name="T10" fmla="*/ 1165 w 1364"/>
                <a:gd name="T11" fmla="*/ 1165 h 1364"/>
                <a:gd name="T12" fmla="*/ 1090 w 1364"/>
                <a:gd name="T13" fmla="*/ 1229 h 1364"/>
                <a:gd name="T14" fmla="*/ 1007 w 1364"/>
                <a:gd name="T15" fmla="*/ 1282 h 1364"/>
                <a:gd name="T16" fmla="*/ 917 w 1364"/>
                <a:gd name="T17" fmla="*/ 1323 h 1364"/>
                <a:gd name="T18" fmla="*/ 819 w 1364"/>
                <a:gd name="T19" fmla="*/ 1350 h 1364"/>
                <a:gd name="T20" fmla="*/ 717 w 1364"/>
                <a:gd name="T21" fmla="*/ 1363 h 1364"/>
                <a:gd name="T22" fmla="*/ 648 w 1364"/>
                <a:gd name="T23" fmla="*/ 1363 h 1364"/>
                <a:gd name="T24" fmla="*/ 545 w 1364"/>
                <a:gd name="T25" fmla="*/ 1350 h 1364"/>
                <a:gd name="T26" fmla="*/ 447 w 1364"/>
                <a:gd name="T27" fmla="*/ 1323 h 1364"/>
                <a:gd name="T28" fmla="*/ 357 w 1364"/>
                <a:gd name="T29" fmla="*/ 1282 h 1364"/>
                <a:gd name="T30" fmla="*/ 274 w 1364"/>
                <a:gd name="T31" fmla="*/ 1229 h 1364"/>
                <a:gd name="T32" fmla="*/ 200 w 1364"/>
                <a:gd name="T33" fmla="*/ 1165 h 1364"/>
                <a:gd name="T34" fmla="*/ 136 w 1364"/>
                <a:gd name="T35" fmla="*/ 1090 h 1364"/>
                <a:gd name="T36" fmla="*/ 82 w 1364"/>
                <a:gd name="T37" fmla="*/ 1007 h 1364"/>
                <a:gd name="T38" fmla="*/ 42 w 1364"/>
                <a:gd name="T39" fmla="*/ 917 h 1364"/>
                <a:gd name="T40" fmla="*/ 14 w 1364"/>
                <a:gd name="T41" fmla="*/ 819 h 1364"/>
                <a:gd name="T42" fmla="*/ 1 w 1364"/>
                <a:gd name="T43" fmla="*/ 718 h 1364"/>
                <a:gd name="T44" fmla="*/ 1 w 1364"/>
                <a:gd name="T45" fmla="*/ 647 h 1364"/>
                <a:gd name="T46" fmla="*/ 14 w 1364"/>
                <a:gd name="T47" fmla="*/ 545 h 1364"/>
                <a:gd name="T48" fmla="*/ 42 w 1364"/>
                <a:gd name="T49" fmla="*/ 448 h 1364"/>
                <a:gd name="T50" fmla="*/ 82 w 1364"/>
                <a:gd name="T51" fmla="*/ 357 h 1364"/>
                <a:gd name="T52" fmla="*/ 136 w 1364"/>
                <a:gd name="T53" fmla="*/ 274 h 1364"/>
                <a:gd name="T54" fmla="*/ 200 w 1364"/>
                <a:gd name="T55" fmla="*/ 200 h 1364"/>
                <a:gd name="T56" fmla="*/ 274 w 1364"/>
                <a:gd name="T57" fmla="*/ 136 h 1364"/>
                <a:gd name="T58" fmla="*/ 357 w 1364"/>
                <a:gd name="T59" fmla="*/ 83 h 1364"/>
                <a:gd name="T60" fmla="*/ 447 w 1364"/>
                <a:gd name="T61" fmla="*/ 42 h 1364"/>
                <a:gd name="T62" fmla="*/ 545 w 1364"/>
                <a:gd name="T63" fmla="*/ 14 h 1364"/>
                <a:gd name="T64" fmla="*/ 648 w 1364"/>
                <a:gd name="T65" fmla="*/ 1 h 1364"/>
                <a:gd name="T66" fmla="*/ 717 w 1364"/>
                <a:gd name="T67" fmla="*/ 1 h 1364"/>
                <a:gd name="T68" fmla="*/ 819 w 1364"/>
                <a:gd name="T69" fmla="*/ 14 h 1364"/>
                <a:gd name="T70" fmla="*/ 917 w 1364"/>
                <a:gd name="T71" fmla="*/ 42 h 1364"/>
                <a:gd name="T72" fmla="*/ 1007 w 1364"/>
                <a:gd name="T73" fmla="*/ 83 h 1364"/>
                <a:gd name="T74" fmla="*/ 1090 w 1364"/>
                <a:gd name="T75" fmla="*/ 136 h 1364"/>
                <a:gd name="T76" fmla="*/ 1165 w 1364"/>
                <a:gd name="T77" fmla="*/ 200 h 1364"/>
                <a:gd name="T78" fmla="*/ 1228 w 1364"/>
                <a:gd name="T79" fmla="*/ 274 h 1364"/>
                <a:gd name="T80" fmla="*/ 1282 w 1364"/>
                <a:gd name="T81" fmla="*/ 357 h 1364"/>
                <a:gd name="T82" fmla="*/ 1323 w 1364"/>
                <a:gd name="T83" fmla="*/ 448 h 1364"/>
                <a:gd name="T84" fmla="*/ 1350 w 1364"/>
                <a:gd name="T85" fmla="*/ 545 h 1364"/>
                <a:gd name="T86" fmla="*/ 1363 w 1364"/>
                <a:gd name="T87" fmla="*/ 647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4" h="1364">
                  <a:moveTo>
                    <a:pt x="1364" y="682"/>
                  </a:moveTo>
                  <a:lnTo>
                    <a:pt x="1364" y="682"/>
                  </a:lnTo>
                  <a:lnTo>
                    <a:pt x="1363" y="718"/>
                  </a:lnTo>
                  <a:lnTo>
                    <a:pt x="1361" y="752"/>
                  </a:lnTo>
                  <a:lnTo>
                    <a:pt x="1356" y="786"/>
                  </a:lnTo>
                  <a:lnTo>
                    <a:pt x="1350" y="819"/>
                  </a:lnTo>
                  <a:lnTo>
                    <a:pt x="1342" y="853"/>
                  </a:lnTo>
                  <a:lnTo>
                    <a:pt x="1333" y="885"/>
                  </a:lnTo>
                  <a:lnTo>
                    <a:pt x="1323" y="917"/>
                  </a:lnTo>
                  <a:lnTo>
                    <a:pt x="1310" y="948"/>
                  </a:lnTo>
                  <a:lnTo>
                    <a:pt x="1297" y="978"/>
                  </a:lnTo>
                  <a:lnTo>
                    <a:pt x="1282" y="1007"/>
                  </a:lnTo>
                  <a:lnTo>
                    <a:pt x="1265" y="1036"/>
                  </a:lnTo>
                  <a:lnTo>
                    <a:pt x="1248" y="1063"/>
                  </a:lnTo>
                  <a:lnTo>
                    <a:pt x="1228" y="1090"/>
                  </a:lnTo>
                  <a:lnTo>
                    <a:pt x="1209" y="1116"/>
                  </a:lnTo>
                  <a:lnTo>
                    <a:pt x="1187" y="1141"/>
                  </a:lnTo>
                  <a:lnTo>
                    <a:pt x="1165" y="1165"/>
                  </a:lnTo>
                  <a:lnTo>
                    <a:pt x="1141" y="1187"/>
                  </a:lnTo>
                  <a:lnTo>
                    <a:pt x="1117" y="1208"/>
                  </a:lnTo>
                  <a:lnTo>
                    <a:pt x="1090" y="1229"/>
                  </a:lnTo>
                  <a:lnTo>
                    <a:pt x="1064" y="1248"/>
                  </a:lnTo>
                  <a:lnTo>
                    <a:pt x="1036" y="1265"/>
                  </a:lnTo>
                  <a:lnTo>
                    <a:pt x="1007" y="1282"/>
                  </a:lnTo>
                  <a:lnTo>
                    <a:pt x="978" y="1297"/>
                  </a:lnTo>
                  <a:lnTo>
                    <a:pt x="947" y="1311"/>
                  </a:lnTo>
                  <a:lnTo>
                    <a:pt x="917" y="1323"/>
                  </a:lnTo>
                  <a:lnTo>
                    <a:pt x="885" y="1334"/>
                  </a:lnTo>
                  <a:lnTo>
                    <a:pt x="853" y="1343"/>
                  </a:lnTo>
                  <a:lnTo>
                    <a:pt x="819" y="1350"/>
                  </a:lnTo>
                  <a:lnTo>
                    <a:pt x="786" y="1356"/>
                  </a:lnTo>
                  <a:lnTo>
                    <a:pt x="753" y="1361"/>
                  </a:lnTo>
                  <a:lnTo>
                    <a:pt x="717" y="1363"/>
                  </a:lnTo>
                  <a:lnTo>
                    <a:pt x="682" y="1364"/>
                  </a:lnTo>
                  <a:lnTo>
                    <a:pt x="682" y="1364"/>
                  </a:lnTo>
                  <a:lnTo>
                    <a:pt x="648" y="1363"/>
                  </a:lnTo>
                  <a:lnTo>
                    <a:pt x="612" y="1361"/>
                  </a:lnTo>
                  <a:lnTo>
                    <a:pt x="579" y="1356"/>
                  </a:lnTo>
                  <a:lnTo>
                    <a:pt x="545" y="1350"/>
                  </a:lnTo>
                  <a:lnTo>
                    <a:pt x="512" y="1343"/>
                  </a:lnTo>
                  <a:lnTo>
                    <a:pt x="480" y="1334"/>
                  </a:lnTo>
                  <a:lnTo>
                    <a:pt x="447" y="1323"/>
                  </a:lnTo>
                  <a:lnTo>
                    <a:pt x="417" y="1311"/>
                  </a:lnTo>
                  <a:lnTo>
                    <a:pt x="386" y="1297"/>
                  </a:lnTo>
                  <a:lnTo>
                    <a:pt x="357" y="1282"/>
                  </a:lnTo>
                  <a:lnTo>
                    <a:pt x="329" y="1265"/>
                  </a:lnTo>
                  <a:lnTo>
                    <a:pt x="301" y="1248"/>
                  </a:lnTo>
                  <a:lnTo>
                    <a:pt x="274" y="1229"/>
                  </a:lnTo>
                  <a:lnTo>
                    <a:pt x="248" y="1208"/>
                  </a:lnTo>
                  <a:lnTo>
                    <a:pt x="224" y="1187"/>
                  </a:lnTo>
                  <a:lnTo>
                    <a:pt x="200" y="1165"/>
                  </a:lnTo>
                  <a:lnTo>
                    <a:pt x="178" y="1141"/>
                  </a:lnTo>
                  <a:lnTo>
                    <a:pt x="156" y="1116"/>
                  </a:lnTo>
                  <a:lnTo>
                    <a:pt x="136" y="1090"/>
                  </a:lnTo>
                  <a:lnTo>
                    <a:pt x="117" y="1063"/>
                  </a:lnTo>
                  <a:lnTo>
                    <a:pt x="99" y="1036"/>
                  </a:lnTo>
                  <a:lnTo>
                    <a:pt x="82" y="1007"/>
                  </a:lnTo>
                  <a:lnTo>
                    <a:pt x="67" y="978"/>
                  </a:lnTo>
                  <a:lnTo>
                    <a:pt x="54" y="948"/>
                  </a:lnTo>
                  <a:lnTo>
                    <a:pt x="42" y="917"/>
                  </a:lnTo>
                  <a:lnTo>
                    <a:pt x="31" y="885"/>
                  </a:lnTo>
                  <a:lnTo>
                    <a:pt x="22" y="853"/>
                  </a:lnTo>
                  <a:lnTo>
                    <a:pt x="14" y="819"/>
                  </a:lnTo>
                  <a:lnTo>
                    <a:pt x="8" y="786"/>
                  </a:lnTo>
                  <a:lnTo>
                    <a:pt x="4" y="752"/>
                  </a:lnTo>
                  <a:lnTo>
                    <a:pt x="1" y="718"/>
                  </a:lnTo>
                  <a:lnTo>
                    <a:pt x="0" y="682"/>
                  </a:lnTo>
                  <a:lnTo>
                    <a:pt x="0" y="682"/>
                  </a:lnTo>
                  <a:lnTo>
                    <a:pt x="1" y="647"/>
                  </a:lnTo>
                  <a:lnTo>
                    <a:pt x="4" y="613"/>
                  </a:lnTo>
                  <a:lnTo>
                    <a:pt x="8" y="578"/>
                  </a:lnTo>
                  <a:lnTo>
                    <a:pt x="14" y="545"/>
                  </a:lnTo>
                  <a:lnTo>
                    <a:pt x="22" y="512"/>
                  </a:lnTo>
                  <a:lnTo>
                    <a:pt x="31" y="479"/>
                  </a:lnTo>
                  <a:lnTo>
                    <a:pt x="42" y="448"/>
                  </a:lnTo>
                  <a:lnTo>
                    <a:pt x="54" y="417"/>
                  </a:lnTo>
                  <a:lnTo>
                    <a:pt x="67" y="387"/>
                  </a:lnTo>
                  <a:lnTo>
                    <a:pt x="82" y="357"/>
                  </a:lnTo>
                  <a:lnTo>
                    <a:pt x="99" y="328"/>
                  </a:lnTo>
                  <a:lnTo>
                    <a:pt x="117" y="301"/>
                  </a:lnTo>
                  <a:lnTo>
                    <a:pt x="136" y="274"/>
                  </a:lnTo>
                  <a:lnTo>
                    <a:pt x="156" y="249"/>
                  </a:lnTo>
                  <a:lnTo>
                    <a:pt x="178" y="224"/>
                  </a:lnTo>
                  <a:lnTo>
                    <a:pt x="200" y="200"/>
                  </a:lnTo>
                  <a:lnTo>
                    <a:pt x="224" y="177"/>
                  </a:lnTo>
                  <a:lnTo>
                    <a:pt x="248" y="156"/>
                  </a:lnTo>
                  <a:lnTo>
                    <a:pt x="274" y="136"/>
                  </a:lnTo>
                  <a:lnTo>
                    <a:pt x="301" y="116"/>
                  </a:lnTo>
                  <a:lnTo>
                    <a:pt x="329" y="99"/>
                  </a:lnTo>
                  <a:lnTo>
                    <a:pt x="357" y="83"/>
                  </a:lnTo>
                  <a:lnTo>
                    <a:pt x="386" y="68"/>
                  </a:lnTo>
                  <a:lnTo>
                    <a:pt x="417" y="54"/>
                  </a:lnTo>
                  <a:lnTo>
                    <a:pt x="447" y="42"/>
                  </a:lnTo>
                  <a:lnTo>
                    <a:pt x="480" y="31"/>
                  </a:lnTo>
                  <a:lnTo>
                    <a:pt x="512" y="22"/>
                  </a:lnTo>
                  <a:lnTo>
                    <a:pt x="545" y="14"/>
                  </a:lnTo>
                  <a:lnTo>
                    <a:pt x="579" y="8"/>
                  </a:lnTo>
                  <a:lnTo>
                    <a:pt x="612" y="4"/>
                  </a:lnTo>
                  <a:lnTo>
                    <a:pt x="648" y="1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717" y="1"/>
                  </a:lnTo>
                  <a:lnTo>
                    <a:pt x="753" y="4"/>
                  </a:lnTo>
                  <a:lnTo>
                    <a:pt x="786" y="8"/>
                  </a:lnTo>
                  <a:lnTo>
                    <a:pt x="819" y="14"/>
                  </a:lnTo>
                  <a:lnTo>
                    <a:pt x="853" y="22"/>
                  </a:lnTo>
                  <a:lnTo>
                    <a:pt x="885" y="31"/>
                  </a:lnTo>
                  <a:lnTo>
                    <a:pt x="917" y="42"/>
                  </a:lnTo>
                  <a:lnTo>
                    <a:pt x="947" y="54"/>
                  </a:lnTo>
                  <a:lnTo>
                    <a:pt x="978" y="68"/>
                  </a:lnTo>
                  <a:lnTo>
                    <a:pt x="1007" y="83"/>
                  </a:lnTo>
                  <a:lnTo>
                    <a:pt x="1036" y="99"/>
                  </a:lnTo>
                  <a:lnTo>
                    <a:pt x="1064" y="116"/>
                  </a:lnTo>
                  <a:lnTo>
                    <a:pt x="1090" y="136"/>
                  </a:lnTo>
                  <a:lnTo>
                    <a:pt x="1117" y="156"/>
                  </a:lnTo>
                  <a:lnTo>
                    <a:pt x="1141" y="177"/>
                  </a:lnTo>
                  <a:lnTo>
                    <a:pt x="1165" y="200"/>
                  </a:lnTo>
                  <a:lnTo>
                    <a:pt x="1187" y="224"/>
                  </a:lnTo>
                  <a:lnTo>
                    <a:pt x="1209" y="249"/>
                  </a:lnTo>
                  <a:lnTo>
                    <a:pt x="1228" y="274"/>
                  </a:lnTo>
                  <a:lnTo>
                    <a:pt x="1248" y="301"/>
                  </a:lnTo>
                  <a:lnTo>
                    <a:pt x="1265" y="328"/>
                  </a:lnTo>
                  <a:lnTo>
                    <a:pt x="1282" y="357"/>
                  </a:lnTo>
                  <a:lnTo>
                    <a:pt x="1297" y="387"/>
                  </a:lnTo>
                  <a:lnTo>
                    <a:pt x="1310" y="417"/>
                  </a:lnTo>
                  <a:lnTo>
                    <a:pt x="1323" y="448"/>
                  </a:lnTo>
                  <a:lnTo>
                    <a:pt x="1333" y="479"/>
                  </a:lnTo>
                  <a:lnTo>
                    <a:pt x="1342" y="512"/>
                  </a:lnTo>
                  <a:lnTo>
                    <a:pt x="1350" y="545"/>
                  </a:lnTo>
                  <a:lnTo>
                    <a:pt x="1356" y="578"/>
                  </a:lnTo>
                  <a:lnTo>
                    <a:pt x="1361" y="613"/>
                  </a:lnTo>
                  <a:lnTo>
                    <a:pt x="1363" y="647"/>
                  </a:lnTo>
                  <a:lnTo>
                    <a:pt x="1364" y="682"/>
                  </a:lnTo>
                  <a:lnTo>
                    <a:pt x="1364" y="682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4"/>
            <p:cNvSpPr>
              <a:spLocks/>
            </p:cNvSpPr>
            <p:nvPr userDrawn="1"/>
          </p:nvSpPr>
          <p:spPr bwMode="auto">
            <a:xfrm>
              <a:off x="4776788" y="1897063"/>
              <a:ext cx="587375" cy="450850"/>
            </a:xfrm>
            <a:custGeom>
              <a:avLst/>
              <a:gdLst>
                <a:gd name="T0" fmla="*/ 588 w 740"/>
                <a:gd name="T1" fmla="*/ 550 h 568"/>
                <a:gd name="T2" fmla="*/ 583 w 740"/>
                <a:gd name="T3" fmla="*/ 559 h 568"/>
                <a:gd name="T4" fmla="*/ 578 w 740"/>
                <a:gd name="T5" fmla="*/ 562 h 568"/>
                <a:gd name="T6" fmla="*/ 573 w 740"/>
                <a:gd name="T7" fmla="*/ 565 h 568"/>
                <a:gd name="T8" fmla="*/ 558 w 740"/>
                <a:gd name="T9" fmla="*/ 568 h 568"/>
                <a:gd name="T10" fmla="*/ 536 w 740"/>
                <a:gd name="T11" fmla="*/ 568 h 568"/>
                <a:gd name="T12" fmla="*/ 513 w 740"/>
                <a:gd name="T13" fmla="*/ 568 h 568"/>
                <a:gd name="T14" fmla="*/ 505 w 740"/>
                <a:gd name="T15" fmla="*/ 567 h 568"/>
                <a:gd name="T16" fmla="*/ 498 w 740"/>
                <a:gd name="T17" fmla="*/ 565 h 568"/>
                <a:gd name="T18" fmla="*/ 488 w 740"/>
                <a:gd name="T19" fmla="*/ 559 h 568"/>
                <a:gd name="T20" fmla="*/ 486 w 740"/>
                <a:gd name="T21" fmla="*/ 556 h 568"/>
                <a:gd name="T22" fmla="*/ 366 w 740"/>
                <a:gd name="T23" fmla="*/ 125 h 568"/>
                <a:gd name="T24" fmla="*/ 256 w 740"/>
                <a:gd name="T25" fmla="*/ 550 h 568"/>
                <a:gd name="T26" fmla="*/ 255 w 740"/>
                <a:gd name="T27" fmla="*/ 556 h 568"/>
                <a:gd name="T28" fmla="*/ 252 w 740"/>
                <a:gd name="T29" fmla="*/ 559 h 568"/>
                <a:gd name="T30" fmla="*/ 243 w 740"/>
                <a:gd name="T31" fmla="*/ 565 h 568"/>
                <a:gd name="T32" fmla="*/ 236 w 740"/>
                <a:gd name="T33" fmla="*/ 567 h 568"/>
                <a:gd name="T34" fmla="*/ 228 w 740"/>
                <a:gd name="T35" fmla="*/ 568 h 568"/>
                <a:gd name="T36" fmla="*/ 205 w 740"/>
                <a:gd name="T37" fmla="*/ 568 h 568"/>
                <a:gd name="T38" fmla="*/ 182 w 740"/>
                <a:gd name="T39" fmla="*/ 568 h 568"/>
                <a:gd name="T40" fmla="*/ 166 w 740"/>
                <a:gd name="T41" fmla="*/ 565 h 568"/>
                <a:gd name="T42" fmla="*/ 160 w 740"/>
                <a:gd name="T43" fmla="*/ 562 h 568"/>
                <a:gd name="T44" fmla="*/ 157 w 740"/>
                <a:gd name="T45" fmla="*/ 559 h 568"/>
                <a:gd name="T46" fmla="*/ 152 w 740"/>
                <a:gd name="T47" fmla="*/ 550 h 568"/>
                <a:gd name="T48" fmla="*/ 4 w 740"/>
                <a:gd name="T49" fmla="*/ 29 h 568"/>
                <a:gd name="T50" fmla="*/ 0 w 740"/>
                <a:gd name="T51" fmla="*/ 14 h 568"/>
                <a:gd name="T52" fmla="*/ 1 w 740"/>
                <a:gd name="T53" fmla="*/ 8 h 568"/>
                <a:gd name="T54" fmla="*/ 4 w 740"/>
                <a:gd name="T55" fmla="*/ 5 h 568"/>
                <a:gd name="T56" fmla="*/ 16 w 740"/>
                <a:gd name="T57" fmla="*/ 1 h 568"/>
                <a:gd name="T58" fmla="*/ 38 w 740"/>
                <a:gd name="T59" fmla="*/ 0 h 568"/>
                <a:gd name="T60" fmla="*/ 59 w 740"/>
                <a:gd name="T61" fmla="*/ 0 h 568"/>
                <a:gd name="T62" fmla="*/ 66 w 740"/>
                <a:gd name="T63" fmla="*/ 1 h 568"/>
                <a:gd name="T64" fmla="*/ 71 w 740"/>
                <a:gd name="T65" fmla="*/ 4 h 568"/>
                <a:gd name="T66" fmla="*/ 77 w 740"/>
                <a:gd name="T67" fmla="*/ 8 h 568"/>
                <a:gd name="T68" fmla="*/ 80 w 740"/>
                <a:gd name="T69" fmla="*/ 16 h 568"/>
                <a:gd name="T70" fmla="*/ 206 w 740"/>
                <a:gd name="T71" fmla="*/ 488 h 568"/>
                <a:gd name="T72" fmla="*/ 327 w 740"/>
                <a:gd name="T73" fmla="*/ 16 h 568"/>
                <a:gd name="T74" fmla="*/ 330 w 740"/>
                <a:gd name="T75" fmla="*/ 8 h 568"/>
                <a:gd name="T76" fmla="*/ 336 w 740"/>
                <a:gd name="T77" fmla="*/ 4 h 568"/>
                <a:gd name="T78" fmla="*/ 341 w 740"/>
                <a:gd name="T79" fmla="*/ 3 h 568"/>
                <a:gd name="T80" fmla="*/ 349 w 740"/>
                <a:gd name="T81" fmla="*/ 1 h 568"/>
                <a:gd name="T82" fmla="*/ 370 w 740"/>
                <a:gd name="T83" fmla="*/ 0 h 568"/>
                <a:gd name="T84" fmla="*/ 389 w 740"/>
                <a:gd name="T85" fmla="*/ 1 h 568"/>
                <a:gd name="T86" fmla="*/ 401 w 740"/>
                <a:gd name="T87" fmla="*/ 4 h 568"/>
                <a:gd name="T88" fmla="*/ 404 w 740"/>
                <a:gd name="T89" fmla="*/ 6 h 568"/>
                <a:gd name="T90" fmla="*/ 407 w 740"/>
                <a:gd name="T91" fmla="*/ 8 h 568"/>
                <a:gd name="T92" fmla="*/ 539 w 740"/>
                <a:gd name="T93" fmla="*/ 488 h 568"/>
                <a:gd name="T94" fmla="*/ 665 w 740"/>
                <a:gd name="T95" fmla="*/ 16 h 568"/>
                <a:gd name="T96" fmla="*/ 667 w 740"/>
                <a:gd name="T97" fmla="*/ 8 h 568"/>
                <a:gd name="T98" fmla="*/ 669 w 740"/>
                <a:gd name="T99" fmla="*/ 6 h 568"/>
                <a:gd name="T100" fmla="*/ 673 w 740"/>
                <a:gd name="T101" fmla="*/ 4 h 568"/>
                <a:gd name="T102" fmla="*/ 684 w 740"/>
                <a:gd name="T103" fmla="*/ 1 h 568"/>
                <a:gd name="T104" fmla="*/ 705 w 740"/>
                <a:gd name="T105" fmla="*/ 0 h 568"/>
                <a:gd name="T106" fmla="*/ 726 w 740"/>
                <a:gd name="T107" fmla="*/ 1 h 568"/>
                <a:gd name="T108" fmla="*/ 732 w 740"/>
                <a:gd name="T109" fmla="*/ 3 h 568"/>
                <a:gd name="T110" fmla="*/ 736 w 740"/>
                <a:gd name="T111" fmla="*/ 5 h 568"/>
                <a:gd name="T112" fmla="*/ 740 w 740"/>
                <a:gd name="T113" fmla="*/ 14 h 568"/>
                <a:gd name="T114" fmla="*/ 737 w 740"/>
                <a:gd name="T115" fmla="*/ 3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0" h="568">
                  <a:moveTo>
                    <a:pt x="588" y="550"/>
                  </a:moveTo>
                  <a:lnTo>
                    <a:pt x="588" y="550"/>
                  </a:lnTo>
                  <a:lnTo>
                    <a:pt x="585" y="556"/>
                  </a:lnTo>
                  <a:lnTo>
                    <a:pt x="583" y="559"/>
                  </a:lnTo>
                  <a:lnTo>
                    <a:pt x="583" y="559"/>
                  </a:lnTo>
                  <a:lnTo>
                    <a:pt x="578" y="562"/>
                  </a:lnTo>
                  <a:lnTo>
                    <a:pt x="573" y="565"/>
                  </a:lnTo>
                  <a:lnTo>
                    <a:pt x="573" y="565"/>
                  </a:lnTo>
                  <a:lnTo>
                    <a:pt x="567" y="567"/>
                  </a:lnTo>
                  <a:lnTo>
                    <a:pt x="558" y="568"/>
                  </a:lnTo>
                  <a:lnTo>
                    <a:pt x="558" y="568"/>
                  </a:lnTo>
                  <a:lnTo>
                    <a:pt x="536" y="568"/>
                  </a:lnTo>
                  <a:lnTo>
                    <a:pt x="536" y="568"/>
                  </a:lnTo>
                  <a:lnTo>
                    <a:pt x="513" y="568"/>
                  </a:lnTo>
                  <a:lnTo>
                    <a:pt x="513" y="568"/>
                  </a:lnTo>
                  <a:lnTo>
                    <a:pt x="505" y="567"/>
                  </a:lnTo>
                  <a:lnTo>
                    <a:pt x="498" y="565"/>
                  </a:lnTo>
                  <a:lnTo>
                    <a:pt x="498" y="565"/>
                  </a:lnTo>
                  <a:lnTo>
                    <a:pt x="492" y="562"/>
                  </a:lnTo>
                  <a:lnTo>
                    <a:pt x="488" y="559"/>
                  </a:lnTo>
                  <a:lnTo>
                    <a:pt x="488" y="559"/>
                  </a:lnTo>
                  <a:lnTo>
                    <a:pt x="486" y="556"/>
                  </a:lnTo>
                  <a:lnTo>
                    <a:pt x="484" y="550"/>
                  </a:lnTo>
                  <a:lnTo>
                    <a:pt x="366" y="125"/>
                  </a:lnTo>
                  <a:lnTo>
                    <a:pt x="365" y="125"/>
                  </a:lnTo>
                  <a:lnTo>
                    <a:pt x="256" y="550"/>
                  </a:lnTo>
                  <a:lnTo>
                    <a:pt x="256" y="550"/>
                  </a:lnTo>
                  <a:lnTo>
                    <a:pt x="255" y="556"/>
                  </a:lnTo>
                  <a:lnTo>
                    <a:pt x="252" y="559"/>
                  </a:lnTo>
                  <a:lnTo>
                    <a:pt x="252" y="559"/>
                  </a:lnTo>
                  <a:lnTo>
                    <a:pt x="248" y="562"/>
                  </a:lnTo>
                  <a:lnTo>
                    <a:pt x="243" y="565"/>
                  </a:lnTo>
                  <a:lnTo>
                    <a:pt x="243" y="565"/>
                  </a:lnTo>
                  <a:lnTo>
                    <a:pt x="236" y="567"/>
                  </a:lnTo>
                  <a:lnTo>
                    <a:pt x="228" y="568"/>
                  </a:lnTo>
                  <a:lnTo>
                    <a:pt x="228" y="568"/>
                  </a:lnTo>
                  <a:lnTo>
                    <a:pt x="205" y="568"/>
                  </a:lnTo>
                  <a:lnTo>
                    <a:pt x="205" y="568"/>
                  </a:lnTo>
                  <a:lnTo>
                    <a:pt x="182" y="568"/>
                  </a:lnTo>
                  <a:lnTo>
                    <a:pt x="182" y="568"/>
                  </a:lnTo>
                  <a:lnTo>
                    <a:pt x="173" y="567"/>
                  </a:lnTo>
                  <a:lnTo>
                    <a:pt x="166" y="565"/>
                  </a:lnTo>
                  <a:lnTo>
                    <a:pt x="166" y="565"/>
                  </a:lnTo>
                  <a:lnTo>
                    <a:pt x="160" y="562"/>
                  </a:lnTo>
                  <a:lnTo>
                    <a:pt x="157" y="559"/>
                  </a:lnTo>
                  <a:lnTo>
                    <a:pt x="157" y="559"/>
                  </a:lnTo>
                  <a:lnTo>
                    <a:pt x="154" y="556"/>
                  </a:lnTo>
                  <a:lnTo>
                    <a:pt x="152" y="550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8"/>
                  </a:lnTo>
                  <a:lnTo>
                    <a:pt x="4" y="5"/>
                  </a:lnTo>
                  <a:lnTo>
                    <a:pt x="4" y="5"/>
                  </a:lnTo>
                  <a:lnTo>
                    <a:pt x="9" y="3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66" y="1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5" y="5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80" y="16"/>
                  </a:lnTo>
                  <a:lnTo>
                    <a:pt x="206" y="488"/>
                  </a:lnTo>
                  <a:lnTo>
                    <a:pt x="206" y="488"/>
                  </a:lnTo>
                  <a:lnTo>
                    <a:pt x="327" y="16"/>
                  </a:lnTo>
                  <a:lnTo>
                    <a:pt x="327" y="16"/>
                  </a:lnTo>
                  <a:lnTo>
                    <a:pt x="330" y="8"/>
                  </a:lnTo>
                  <a:lnTo>
                    <a:pt x="330" y="8"/>
                  </a:lnTo>
                  <a:lnTo>
                    <a:pt x="333" y="6"/>
                  </a:lnTo>
                  <a:lnTo>
                    <a:pt x="336" y="4"/>
                  </a:lnTo>
                  <a:lnTo>
                    <a:pt x="336" y="4"/>
                  </a:lnTo>
                  <a:lnTo>
                    <a:pt x="341" y="3"/>
                  </a:lnTo>
                  <a:lnTo>
                    <a:pt x="349" y="1"/>
                  </a:lnTo>
                  <a:lnTo>
                    <a:pt x="349" y="1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89" y="1"/>
                  </a:lnTo>
                  <a:lnTo>
                    <a:pt x="389" y="1"/>
                  </a:lnTo>
                  <a:lnTo>
                    <a:pt x="395" y="3"/>
                  </a:lnTo>
                  <a:lnTo>
                    <a:pt x="401" y="4"/>
                  </a:lnTo>
                  <a:lnTo>
                    <a:pt x="401" y="4"/>
                  </a:lnTo>
                  <a:lnTo>
                    <a:pt x="404" y="6"/>
                  </a:lnTo>
                  <a:lnTo>
                    <a:pt x="407" y="8"/>
                  </a:lnTo>
                  <a:lnTo>
                    <a:pt x="407" y="8"/>
                  </a:lnTo>
                  <a:lnTo>
                    <a:pt x="410" y="16"/>
                  </a:lnTo>
                  <a:lnTo>
                    <a:pt x="539" y="488"/>
                  </a:lnTo>
                  <a:lnTo>
                    <a:pt x="540" y="488"/>
                  </a:lnTo>
                  <a:lnTo>
                    <a:pt x="665" y="16"/>
                  </a:lnTo>
                  <a:lnTo>
                    <a:pt x="665" y="16"/>
                  </a:lnTo>
                  <a:lnTo>
                    <a:pt x="667" y="8"/>
                  </a:lnTo>
                  <a:lnTo>
                    <a:pt x="667" y="8"/>
                  </a:lnTo>
                  <a:lnTo>
                    <a:pt x="669" y="6"/>
                  </a:lnTo>
                  <a:lnTo>
                    <a:pt x="673" y="4"/>
                  </a:lnTo>
                  <a:lnTo>
                    <a:pt x="673" y="4"/>
                  </a:lnTo>
                  <a:lnTo>
                    <a:pt x="677" y="3"/>
                  </a:lnTo>
                  <a:lnTo>
                    <a:pt x="684" y="1"/>
                  </a:lnTo>
                  <a:lnTo>
                    <a:pt x="684" y="1"/>
                  </a:lnTo>
                  <a:lnTo>
                    <a:pt x="705" y="0"/>
                  </a:lnTo>
                  <a:lnTo>
                    <a:pt x="705" y="0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732" y="3"/>
                  </a:lnTo>
                  <a:lnTo>
                    <a:pt x="736" y="5"/>
                  </a:lnTo>
                  <a:lnTo>
                    <a:pt x="736" y="5"/>
                  </a:lnTo>
                  <a:lnTo>
                    <a:pt x="738" y="9"/>
                  </a:lnTo>
                  <a:lnTo>
                    <a:pt x="740" y="14"/>
                  </a:lnTo>
                  <a:lnTo>
                    <a:pt x="740" y="14"/>
                  </a:lnTo>
                  <a:lnTo>
                    <a:pt x="737" y="30"/>
                  </a:lnTo>
                  <a:lnTo>
                    <a:pt x="588" y="5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SWOT Analysis</a:t>
            </a:r>
            <a:endParaRPr lang="en-US" noProof="0" dirty="0"/>
          </a:p>
        </p:txBody>
      </p:sp>
      <p:sp>
        <p:nvSpPr>
          <p:cNvPr id="45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46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755576" y="1580459"/>
            <a:ext cx="2369523" cy="430162"/>
          </a:xfrm>
        </p:spPr>
        <p:txBody>
          <a:bodyPr anchor="ctr">
            <a:noAutofit/>
          </a:bodyPr>
          <a:lstStyle>
            <a:lvl1pPr marL="0" indent="0" algn="r">
              <a:buNone/>
              <a:defRPr sz="220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Strengths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53" hasCustomPrompt="1"/>
          </p:nvPr>
        </p:nvSpPr>
        <p:spPr>
          <a:xfrm>
            <a:off x="754782" y="1965575"/>
            <a:ext cx="2369523" cy="663377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your desired text here.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5" hasCustomPrompt="1"/>
          </p:nvPr>
        </p:nvSpPr>
        <p:spPr>
          <a:xfrm>
            <a:off x="5724128" y="1580459"/>
            <a:ext cx="2369523" cy="430162"/>
          </a:xfrm>
        </p:spPr>
        <p:txBody>
          <a:bodyPr anchor="ctr">
            <a:noAutofit/>
          </a:bodyPr>
          <a:lstStyle>
            <a:lvl1pPr marL="0" indent="0" algn="l">
              <a:buNone/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en-US" noProof="0" dirty="0"/>
              <a:t>Weaknesses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6" hasCustomPrompt="1"/>
          </p:nvPr>
        </p:nvSpPr>
        <p:spPr>
          <a:xfrm>
            <a:off x="5723334" y="1965575"/>
            <a:ext cx="2369523" cy="66337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your desired text here.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755576" y="2912320"/>
            <a:ext cx="2369523" cy="430162"/>
          </a:xfrm>
        </p:spPr>
        <p:txBody>
          <a:bodyPr anchor="ctr">
            <a:noAutofit/>
          </a:bodyPr>
          <a:lstStyle>
            <a:lvl1pPr marL="0" indent="0" algn="r">
              <a:buNone/>
              <a:defRPr sz="2200">
                <a:solidFill>
                  <a:schemeClr val="accent6"/>
                </a:solidFill>
              </a:defRPr>
            </a:lvl1pPr>
          </a:lstStyle>
          <a:p>
            <a:r>
              <a:rPr lang="en-US" noProof="0" dirty="0"/>
              <a:t>Opportunities</a:t>
            </a:r>
          </a:p>
        </p:txBody>
      </p:sp>
      <p:sp>
        <p:nvSpPr>
          <p:cNvPr id="67" name="Text Placeholder 4"/>
          <p:cNvSpPr>
            <a:spLocks noGrp="1"/>
          </p:cNvSpPr>
          <p:nvPr>
            <p:ph type="body" sz="quarter" idx="58" hasCustomPrompt="1"/>
          </p:nvPr>
        </p:nvSpPr>
        <p:spPr>
          <a:xfrm>
            <a:off x="754782" y="3297436"/>
            <a:ext cx="2369523" cy="663377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your desired text here.</a:t>
            </a:r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5724128" y="2912320"/>
            <a:ext cx="2369523" cy="430162"/>
          </a:xfrm>
        </p:spPr>
        <p:txBody>
          <a:bodyPr anchor="ctr">
            <a:noAutofit/>
          </a:bodyPr>
          <a:lstStyle>
            <a:lvl1pPr marL="0" indent="0" algn="l">
              <a:buNone/>
              <a:defRPr sz="220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Threats</a:t>
            </a:r>
          </a:p>
        </p:txBody>
      </p:sp>
      <p:sp>
        <p:nvSpPr>
          <p:cNvPr id="69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5723334" y="3297436"/>
            <a:ext cx="2369523" cy="663377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225213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1279525" y="1562100"/>
            <a:ext cx="6584950" cy="1082675"/>
            <a:chOff x="806" y="984"/>
            <a:chExt cx="4148" cy="682"/>
          </a:xfrm>
        </p:grpSpPr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806" y="984"/>
              <a:ext cx="682" cy="682"/>
            </a:xfrm>
            <a:custGeom>
              <a:avLst/>
              <a:gdLst>
                <a:gd name="T0" fmla="*/ 1362 w 1364"/>
                <a:gd name="T1" fmla="*/ 717 h 1364"/>
                <a:gd name="T2" fmla="*/ 1350 w 1364"/>
                <a:gd name="T3" fmla="*/ 819 h 1364"/>
                <a:gd name="T4" fmla="*/ 1322 w 1364"/>
                <a:gd name="T5" fmla="*/ 916 h 1364"/>
                <a:gd name="T6" fmla="*/ 1282 w 1364"/>
                <a:gd name="T7" fmla="*/ 1007 h 1364"/>
                <a:gd name="T8" fmla="*/ 1228 w 1364"/>
                <a:gd name="T9" fmla="*/ 1090 h 1364"/>
                <a:gd name="T10" fmla="*/ 1164 w 1364"/>
                <a:gd name="T11" fmla="*/ 1164 h 1364"/>
                <a:gd name="T12" fmla="*/ 1089 w 1364"/>
                <a:gd name="T13" fmla="*/ 1228 h 1364"/>
                <a:gd name="T14" fmla="*/ 1006 w 1364"/>
                <a:gd name="T15" fmla="*/ 1281 h 1364"/>
                <a:gd name="T16" fmla="*/ 917 w 1364"/>
                <a:gd name="T17" fmla="*/ 1323 h 1364"/>
                <a:gd name="T18" fmla="*/ 819 w 1364"/>
                <a:gd name="T19" fmla="*/ 1349 h 1364"/>
                <a:gd name="T20" fmla="*/ 716 w 1364"/>
                <a:gd name="T21" fmla="*/ 1363 h 1364"/>
                <a:gd name="T22" fmla="*/ 646 w 1364"/>
                <a:gd name="T23" fmla="*/ 1363 h 1364"/>
                <a:gd name="T24" fmla="*/ 545 w 1364"/>
                <a:gd name="T25" fmla="*/ 1349 h 1364"/>
                <a:gd name="T26" fmla="*/ 447 w 1364"/>
                <a:gd name="T27" fmla="*/ 1323 h 1364"/>
                <a:gd name="T28" fmla="*/ 357 w 1364"/>
                <a:gd name="T29" fmla="*/ 1281 h 1364"/>
                <a:gd name="T30" fmla="*/ 274 w 1364"/>
                <a:gd name="T31" fmla="*/ 1228 h 1364"/>
                <a:gd name="T32" fmla="*/ 199 w 1364"/>
                <a:gd name="T33" fmla="*/ 1164 h 1364"/>
                <a:gd name="T34" fmla="*/ 136 w 1364"/>
                <a:gd name="T35" fmla="*/ 1090 h 1364"/>
                <a:gd name="T36" fmla="*/ 81 w 1364"/>
                <a:gd name="T37" fmla="*/ 1007 h 1364"/>
                <a:gd name="T38" fmla="*/ 41 w 1364"/>
                <a:gd name="T39" fmla="*/ 916 h 1364"/>
                <a:gd name="T40" fmla="*/ 13 w 1364"/>
                <a:gd name="T41" fmla="*/ 819 h 1364"/>
                <a:gd name="T42" fmla="*/ 1 w 1364"/>
                <a:gd name="T43" fmla="*/ 717 h 1364"/>
                <a:gd name="T44" fmla="*/ 1 w 1364"/>
                <a:gd name="T45" fmla="*/ 646 h 1364"/>
                <a:gd name="T46" fmla="*/ 13 w 1364"/>
                <a:gd name="T47" fmla="*/ 544 h 1364"/>
                <a:gd name="T48" fmla="*/ 41 w 1364"/>
                <a:gd name="T49" fmla="*/ 447 h 1364"/>
                <a:gd name="T50" fmla="*/ 81 w 1364"/>
                <a:gd name="T51" fmla="*/ 356 h 1364"/>
                <a:gd name="T52" fmla="*/ 136 w 1364"/>
                <a:gd name="T53" fmla="*/ 273 h 1364"/>
                <a:gd name="T54" fmla="*/ 199 w 1364"/>
                <a:gd name="T55" fmla="*/ 199 h 1364"/>
                <a:gd name="T56" fmla="*/ 274 w 1364"/>
                <a:gd name="T57" fmla="*/ 135 h 1364"/>
                <a:gd name="T58" fmla="*/ 357 w 1364"/>
                <a:gd name="T59" fmla="*/ 82 h 1364"/>
                <a:gd name="T60" fmla="*/ 447 w 1364"/>
                <a:gd name="T61" fmla="*/ 40 h 1364"/>
                <a:gd name="T62" fmla="*/ 545 w 1364"/>
                <a:gd name="T63" fmla="*/ 14 h 1364"/>
                <a:gd name="T64" fmla="*/ 646 w 1364"/>
                <a:gd name="T65" fmla="*/ 0 h 1364"/>
                <a:gd name="T66" fmla="*/ 716 w 1364"/>
                <a:gd name="T67" fmla="*/ 0 h 1364"/>
                <a:gd name="T68" fmla="*/ 819 w 1364"/>
                <a:gd name="T69" fmla="*/ 14 h 1364"/>
                <a:gd name="T70" fmla="*/ 917 w 1364"/>
                <a:gd name="T71" fmla="*/ 40 h 1364"/>
                <a:gd name="T72" fmla="*/ 1006 w 1364"/>
                <a:gd name="T73" fmla="*/ 82 h 1364"/>
                <a:gd name="T74" fmla="*/ 1089 w 1364"/>
                <a:gd name="T75" fmla="*/ 135 h 1364"/>
                <a:gd name="T76" fmla="*/ 1164 w 1364"/>
                <a:gd name="T77" fmla="*/ 199 h 1364"/>
                <a:gd name="T78" fmla="*/ 1228 w 1364"/>
                <a:gd name="T79" fmla="*/ 273 h 1364"/>
                <a:gd name="T80" fmla="*/ 1282 w 1364"/>
                <a:gd name="T81" fmla="*/ 356 h 1364"/>
                <a:gd name="T82" fmla="*/ 1322 w 1364"/>
                <a:gd name="T83" fmla="*/ 447 h 1364"/>
                <a:gd name="T84" fmla="*/ 1350 w 1364"/>
                <a:gd name="T85" fmla="*/ 544 h 1364"/>
                <a:gd name="T86" fmla="*/ 1362 w 1364"/>
                <a:gd name="T87" fmla="*/ 646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4" h="1364">
                  <a:moveTo>
                    <a:pt x="1364" y="682"/>
                  </a:moveTo>
                  <a:lnTo>
                    <a:pt x="1364" y="682"/>
                  </a:lnTo>
                  <a:lnTo>
                    <a:pt x="1362" y="717"/>
                  </a:lnTo>
                  <a:lnTo>
                    <a:pt x="1360" y="751"/>
                  </a:lnTo>
                  <a:lnTo>
                    <a:pt x="1356" y="786"/>
                  </a:lnTo>
                  <a:lnTo>
                    <a:pt x="1350" y="819"/>
                  </a:lnTo>
                  <a:lnTo>
                    <a:pt x="1342" y="851"/>
                  </a:lnTo>
                  <a:lnTo>
                    <a:pt x="1333" y="885"/>
                  </a:lnTo>
                  <a:lnTo>
                    <a:pt x="1322" y="916"/>
                  </a:lnTo>
                  <a:lnTo>
                    <a:pt x="1309" y="947"/>
                  </a:lnTo>
                  <a:lnTo>
                    <a:pt x="1297" y="977"/>
                  </a:lnTo>
                  <a:lnTo>
                    <a:pt x="1282" y="1007"/>
                  </a:lnTo>
                  <a:lnTo>
                    <a:pt x="1265" y="1035"/>
                  </a:lnTo>
                  <a:lnTo>
                    <a:pt x="1247" y="1063"/>
                  </a:lnTo>
                  <a:lnTo>
                    <a:pt x="1228" y="1090"/>
                  </a:lnTo>
                  <a:lnTo>
                    <a:pt x="1208" y="1115"/>
                  </a:lnTo>
                  <a:lnTo>
                    <a:pt x="1186" y="1141"/>
                  </a:lnTo>
                  <a:lnTo>
                    <a:pt x="1164" y="1164"/>
                  </a:lnTo>
                  <a:lnTo>
                    <a:pt x="1140" y="1187"/>
                  </a:lnTo>
                  <a:lnTo>
                    <a:pt x="1116" y="1207"/>
                  </a:lnTo>
                  <a:lnTo>
                    <a:pt x="1089" y="1228"/>
                  </a:lnTo>
                  <a:lnTo>
                    <a:pt x="1063" y="1247"/>
                  </a:lnTo>
                  <a:lnTo>
                    <a:pt x="1035" y="1265"/>
                  </a:lnTo>
                  <a:lnTo>
                    <a:pt x="1006" y="1281"/>
                  </a:lnTo>
                  <a:lnTo>
                    <a:pt x="978" y="1296"/>
                  </a:lnTo>
                  <a:lnTo>
                    <a:pt x="947" y="1310"/>
                  </a:lnTo>
                  <a:lnTo>
                    <a:pt x="917" y="1323"/>
                  </a:lnTo>
                  <a:lnTo>
                    <a:pt x="884" y="1333"/>
                  </a:lnTo>
                  <a:lnTo>
                    <a:pt x="852" y="1342"/>
                  </a:lnTo>
                  <a:lnTo>
                    <a:pt x="819" y="1349"/>
                  </a:lnTo>
                  <a:lnTo>
                    <a:pt x="785" y="1356"/>
                  </a:lnTo>
                  <a:lnTo>
                    <a:pt x="751" y="1360"/>
                  </a:lnTo>
                  <a:lnTo>
                    <a:pt x="716" y="1363"/>
                  </a:lnTo>
                  <a:lnTo>
                    <a:pt x="682" y="1364"/>
                  </a:lnTo>
                  <a:lnTo>
                    <a:pt x="682" y="1364"/>
                  </a:lnTo>
                  <a:lnTo>
                    <a:pt x="646" y="1363"/>
                  </a:lnTo>
                  <a:lnTo>
                    <a:pt x="611" y="1360"/>
                  </a:lnTo>
                  <a:lnTo>
                    <a:pt x="578" y="1356"/>
                  </a:lnTo>
                  <a:lnTo>
                    <a:pt x="545" y="1349"/>
                  </a:lnTo>
                  <a:lnTo>
                    <a:pt x="511" y="1342"/>
                  </a:lnTo>
                  <a:lnTo>
                    <a:pt x="479" y="1333"/>
                  </a:lnTo>
                  <a:lnTo>
                    <a:pt x="447" y="1323"/>
                  </a:lnTo>
                  <a:lnTo>
                    <a:pt x="417" y="1310"/>
                  </a:lnTo>
                  <a:lnTo>
                    <a:pt x="386" y="1296"/>
                  </a:lnTo>
                  <a:lnTo>
                    <a:pt x="357" y="1281"/>
                  </a:lnTo>
                  <a:lnTo>
                    <a:pt x="328" y="1265"/>
                  </a:lnTo>
                  <a:lnTo>
                    <a:pt x="300" y="1247"/>
                  </a:lnTo>
                  <a:lnTo>
                    <a:pt x="274" y="1228"/>
                  </a:lnTo>
                  <a:lnTo>
                    <a:pt x="247" y="1207"/>
                  </a:lnTo>
                  <a:lnTo>
                    <a:pt x="223" y="1187"/>
                  </a:lnTo>
                  <a:lnTo>
                    <a:pt x="199" y="1164"/>
                  </a:lnTo>
                  <a:lnTo>
                    <a:pt x="177" y="1141"/>
                  </a:lnTo>
                  <a:lnTo>
                    <a:pt x="155" y="1115"/>
                  </a:lnTo>
                  <a:lnTo>
                    <a:pt x="136" y="1090"/>
                  </a:lnTo>
                  <a:lnTo>
                    <a:pt x="116" y="1063"/>
                  </a:lnTo>
                  <a:lnTo>
                    <a:pt x="99" y="1035"/>
                  </a:lnTo>
                  <a:lnTo>
                    <a:pt x="81" y="1007"/>
                  </a:lnTo>
                  <a:lnTo>
                    <a:pt x="66" y="977"/>
                  </a:lnTo>
                  <a:lnTo>
                    <a:pt x="53" y="947"/>
                  </a:lnTo>
                  <a:lnTo>
                    <a:pt x="41" y="916"/>
                  </a:lnTo>
                  <a:lnTo>
                    <a:pt x="31" y="885"/>
                  </a:lnTo>
                  <a:lnTo>
                    <a:pt x="22" y="851"/>
                  </a:lnTo>
                  <a:lnTo>
                    <a:pt x="13" y="819"/>
                  </a:lnTo>
                  <a:lnTo>
                    <a:pt x="8" y="786"/>
                  </a:lnTo>
                  <a:lnTo>
                    <a:pt x="3" y="751"/>
                  </a:lnTo>
                  <a:lnTo>
                    <a:pt x="1" y="717"/>
                  </a:lnTo>
                  <a:lnTo>
                    <a:pt x="0" y="682"/>
                  </a:lnTo>
                  <a:lnTo>
                    <a:pt x="0" y="682"/>
                  </a:lnTo>
                  <a:lnTo>
                    <a:pt x="1" y="646"/>
                  </a:lnTo>
                  <a:lnTo>
                    <a:pt x="3" y="612"/>
                  </a:lnTo>
                  <a:lnTo>
                    <a:pt x="8" y="577"/>
                  </a:lnTo>
                  <a:lnTo>
                    <a:pt x="13" y="544"/>
                  </a:lnTo>
                  <a:lnTo>
                    <a:pt x="22" y="512"/>
                  </a:lnTo>
                  <a:lnTo>
                    <a:pt x="31" y="478"/>
                  </a:lnTo>
                  <a:lnTo>
                    <a:pt x="41" y="447"/>
                  </a:lnTo>
                  <a:lnTo>
                    <a:pt x="53" y="416"/>
                  </a:lnTo>
                  <a:lnTo>
                    <a:pt x="66" y="386"/>
                  </a:lnTo>
                  <a:lnTo>
                    <a:pt x="81" y="356"/>
                  </a:lnTo>
                  <a:lnTo>
                    <a:pt x="99" y="328"/>
                  </a:lnTo>
                  <a:lnTo>
                    <a:pt x="116" y="301"/>
                  </a:lnTo>
                  <a:lnTo>
                    <a:pt x="136" y="273"/>
                  </a:lnTo>
                  <a:lnTo>
                    <a:pt x="155" y="248"/>
                  </a:lnTo>
                  <a:lnTo>
                    <a:pt x="177" y="222"/>
                  </a:lnTo>
                  <a:lnTo>
                    <a:pt x="199" y="199"/>
                  </a:lnTo>
                  <a:lnTo>
                    <a:pt x="223" y="176"/>
                  </a:lnTo>
                  <a:lnTo>
                    <a:pt x="247" y="156"/>
                  </a:lnTo>
                  <a:lnTo>
                    <a:pt x="274" y="135"/>
                  </a:lnTo>
                  <a:lnTo>
                    <a:pt x="300" y="116"/>
                  </a:lnTo>
                  <a:lnTo>
                    <a:pt x="328" y="98"/>
                  </a:lnTo>
                  <a:lnTo>
                    <a:pt x="357" y="82"/>
                  </a:lnTo>
                  <a:lnTo>
                    <a:pt x="386" y="67"/>
                  </a:lnTo>
                  <a:lnTo>
                    <a:pt x="417" y="53"/>
                  </a:lnTo>
                  <a:lnTo>
                    <a:pt x="447" y="40"/>
                  </a:lnTo>
                  <a:lnTo>
                    <a:pt x="479" y="30"/>
                  </a:lnTo>
                  <a:lnTo>
                    <a:pt x="511" y="21"/>
                  </a:lnTo>
                  <a:lnTo>
                    <a:pt x="545" y="14"/>
                  </a:lnTo>
                  <a:lnTo>
                    <a:pt x="578" y="7"/>
                  </a:lnTo>
                  <a:lnTo>
                    <a:pt x="611" y="3"/>
                  </a:lnTo>
                  <a:lnTo>
                    <a:pt x="646" y="0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716" y="0"/>
                  </a:lnTo>
                  <a:lnTo>
                    <a:pt x="751" y="3"/>
                  </a:lnTo>
                  <a:lnTo>
                    <a:pt x="785" y="7"/>
                  </a:lnTo>
                  <a:lnTo>
                    <a:pt x="819" y="14"/>
                  </a:lnTo>
                  <a:lnTo>
                    <a:pt x="852" y="21"/>
                  </a:lnTo>
                  <a:lnTo>
                    <a:pt x="884" y="30"/>
                  </a:lnTo>
                  <a:lnTo>
                    <a:pt x="917" y="40"/>
                  </a:lnTo>
                  <a:lnTo>
                    <a:pt x="947" y="53"/>
                  </a:lnTo>
                  <a:lnTo>
                    <a:pt x="978" y="67"/>
                  </a:lnTo>
                  <a:lnTo>
                    <a:pt x="1006" y="82"/>
                  </a:lnTo>
                  <a:lnTo>
                    <a:pt x="1035" y="98"/>
                  </a:lnTo>
                  <a:lnTo>
                    <a:pt x="1063" y="116"/>
                  </a:lnTo>
                  <a:lnTo>
                    <a:pt x="1089" y="135"/>
                  </a:lnTo>
                  <a:lnTo>
                    <a:pt x="1116" y="156"/>
                  </a:lnTo>
                  <a:lnTo>
                    <a:pt x="1140" y="176"/>
                  </a:lnTo>
                  <a:lnTo>
                    <a:pt x="1164" y="199"/>
                  </a:lnTo>
                  <a:lnTo>
                    <a:pt x="1186" y="222"/>
                  </a:lnTo>
                  <a:lnTo>
                    <a:pt x="1208" y="248"/>
                  </a:lnTo>
                  <a:lnTo>
                    <a:pt x="1228" y="273"/>
                  </a:lnTo>
                  <a:lnTo>
                    <a:pt x="1247" y="301"/>
                  </a:lnTo>
                  <a:lnTo>
                    <a:pt x="1265" y="328"/>
                  </a:lnTo>
                  <a:lnTo>
                    <a:pt x="1282" y="356"/>
                  </a:lnTo>
                  <a:lnTo>
                    <a:pt x="1297" y="386"/>
                  </a:lnTo>
                  <a:lnTo>
                    <a:pt x="1309" y="416"/>
                  </a:lnTo>
                  <a:lnTo>
                    <a:pt x="1322" y="447"/>
                  </a:lnTo>
                  <a:lnTo>
                    <a:pt x="1333" y="478"/>
                  </a:lnTo>
                  <a:lnTo>
                    <a:pt x="1342" y="512"/>
                  </a:lnTo>
                  <a:lnTo>
                    <a:pt x="1350" y="544"/>
                  </a:lnTo>
                  <a:lnTo>
                    <a:pt x="1356" y="577"/>
                  </a:lnTo>
                  <a:lnTo>
                    <a:pt x="1360" y="612"/>
                  </a:lnTo>
                  <a:lnTo>
                    <a:pt x="1362" y="646"/>
                  </a:lnTo>
                  <a:lnTo>
                    <a:pt x="1364" y="682"/>
                  </a:lnTo>
                  <a:lnTo>
                    <a:pt x="1364" y="682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1062" y="1182"/>
              <a:ext cx="173" cy="291"/>
            </a:xfrm>
            <a:custGeom>
              <a:avLst/>
              <a:gdLst>
                <a:gd name="T0" fmla="*/ 342 w 347"/>
                <a:gd name="T1" fmla="*/ 452 h 581"/>
                <a:gd name="T2" fmla="*/ 324 w 347"/>
                <a:gd name="T3" fmla="*/ 500 h 581"/>
                <a:gd name="T4" fmla="*/ 292 w 347"/>
                <a:gd name="T5" fmla="*/ 537 h 581"/>
                <a:gd name="T6" fmla="*/ 231 w 347"/>
                <a:gd name="T7" fmla="*/ 570 h 581"/>
                <a:gd name="T8" fmla="*/ 175 w 347"/>
                <a:gd name="T9" fmla="*/ 580 h 581"/>
                <a:gd name="T10" fmla="*/ 103 w 347"/>
                <a:gd name="T11" fmla="*/ 576 h 581"/>
                <a:gd name="T12" fmla="*/ 59 w 347"/>
                <a:gd name="T13" fmla="*/ 564 h 581"/>
                <a:gd name="T14" fmla="*/ 16 w 347"/>
                <a:gd name="T15" fmla="*/ 543 h 581"/>
                <a:gd name="T16" fmla="*/ 2 w 347"/>
                <a:gd name="T17" fmla="*/ 523 h 581"/>
                <a:gd name="T18" fmla="*/ 0 w 347"/>
                <a:gd name="T19" fmla="*/ 503 h 581"/>
                <a:gd name="T20" fmla="*/ 4 w 347"/>
                <a:gd name="T21" fmla="*/ 476 h 581"/>
                <a:gd name="T22" fmla="*/ 8 w 347"/>
                <a:gd name="T23" fmla="*/ 470 h 581"/>
                <a:gd name="T24" fmla="*/ 17 w 347"/>
                <a:gd name="T25" fmla="*/ 469 h 581"/>
                <a:gd name="T26" fmla="*/ 44 w 347"/>
                <a:gd name="T27" fmla="*/ 484 h 581"/>
                <a:gd name="T28" fmla="*/ 102 w 347"/>
                <a:gd name="T29" fmla="*/ 510 h 581"/>
                <a:gd name="T30" fmla="*/ 143 w 347"/>
                <a:gd name="T31" fmla="*/ 517 h 581"/>
                <a:gd name="T32" fmla="*/ 182 w 347"/>
                <a:gd name="T33" fmla="*/ 515 h 581"/>
                <a:gd name="T34" fmla="*/ 213 w 347"/>
                <a:gd name="T35" fmla="*/ 506 h 581"/>
                <a:gd name="T36" fmla="*/ 237 w 347"/>
                <a:gd name="T37" fmla="*/ 491 h 581"/>
                <a:gd name="T38" fmla="*/ 260 w 347"/>
                <a:gd name="T39" fmla="*/ 462 h 581"/>
                <a:gd name="T40" fmla="*/ 267 w 347"/>
                <a:gd name="T41" fmla="*/ 434 h 581"/>
                <a:gd name="T42" fmla="*/ 265 w 347"/>
                <a:gd name="T43" fmla="*/ 400 h 581"/>
                <a:gd name="T44" fmla="*/ 251 w 347"/>
                <a:gd name="T45" fmla="*/ 374 h 581"/>
                <a:gd name="T46" fmla="*/ 228 w 347"/>
                <a:gd name="T47" fmla="*/ 352 h 581"/>
                <a:gd name="T48" fmla="*/ 141 w 347"/>
                <a:gd name="T49" fmla="*/ 307 h 581"/>
                <a:gd name="T50" fmla="*/ 95 w 347"/>
                <a:gd name="T51" fmla="*/ 281 h 581"/>
                <a:gd name="T52" fmla="*/ 54 w 347"/>
                <a:gd name="T53" fmla="*/ 250 h 581"/>
                <a:gd name="T54" fmla="*/ 31 w 347"/>
                <a:gd name="T55" fmla="*/ 219 h 581"/>
                <a:gd name="T56" fmla="*/ 16 w 347"/>
                <a:gd name="T57" fmla="*/ 180 h 581"/>
                <a:gd name="T58" fmla="*/ 15 w 347"/>
                <a:gd name="T59" fmla="*/ 132 h 581"/>
                <a:gd name="T60" fmla="*/ 27 w 347"/>
                <a:gd name="T61" fmla="*/ 86 h 581"/>
                <a:gd name="T62" fmla="*/ 62 w 347"/>
                <a:gd name="T63" fmla="*/ 39 h 581"/>
                <a:gd name="T64" fmla="*/ 102 w 347"/>
                <a:gd name="T65" fmla="*/ 16 h 581"/>
                <a:gd name="T66" fmla="*/ 150 w 347"/>
                <a:gd name="T67" fmla="*/ 3 h 581"/>
                <a:gd name="T68" fmla="*/ 204 w 347"/>
                <a:gd name="T69" fmla="*/ 1 h 581"/>
                <a:gd name="T70" fmla="*/ 258 w 347"/>
                <a:gd name="T71" fmla="*/ 13 h 581"/>
                <a:gd name="T72" fmla="*/ 288 w 347"/>
                <a:gd name="T73" fmla="*/ 25 h 581"/>
                <a:gd name="T74" fmla="*/ 311 w 347"/>
                <a:gd name="T75" fmla="*/ 42 h 581"/>
                <a:gd name="T76" fmla="*/ 315 w 347"/>
                <a:gd name="T77" fmla="*/ 57 h 581"/>
                <a:gd name="T78" fmla="*/ 315 w 347"/>
                <a:gd name="T79" fmla="*/ 84 h 581"/>
                <a:gd name="T80" fmla="*/ 310 w 347"/>
                <a:gd name="T81" fmla="*/ 98 h 581"/>
                <a:gd name="T82" fmla="*/ 303 w 347"/>
                <a:gd name="T83" fmla="*/ 103 h 581"/>
                <a:gd name="T84" fmla="*/ 288 w 347"/>
                <a:gd name="T85" fmla="*/ 97 h 581"/>
                <a:gd name="T86" fmla="*/ 228 w 347"/>
                <a:gd name="T87" fmla="*/ 69 h 581"/>
                <a:gd name="T88" fmla="*/ 195 w 347"/>
                <a:gd name="T89" fmla="*/ 64 h 581"/>
                <a:gd name="T90" fmla="*/ 160 w 347"/>
                <a:gd name="T91" fmla="*/ 65 h 581"/>
                <a:gd name="T92" fmla="*/ 133 w 347"/>
                <a:gd name="T93" fmla="*/ 73 h 581"/>
                <a:gd name="T94" fmla="*/ 113 w 347"/>
                <a:gd name="T95" fmla="*/ 86 h 581"/>
                <a:gd name="T96" fmla="*/ 96 w 347"/>
                <a:gd name="T97" fmla="*/ 111 h 581"/>
                <a:gd name="T98" fmla="*/ 90 w 347"/>
                <a:gd name="T99" fmla="*/ 134 h 581"/>
                <a:gd name="T100" fmla="*/ 92 w 347"/>
                <a:gd name="T101" fmla="*/ 163 h 581"/>
                <a:gd name="T102" fmla="*/ 107 w 347"/>
                <a:gd name="T103" fmla="*/ 190 h 581"/>
                <a:gd name="T104" fmla="*/ 130 w 347"/>
                <a:gd name="T105" fmla="*/ 212 h 581"/>
                <a:gd name="T106" fmla="*/ 218 w 347"/>
                <a:gd name="T107" fmla="*/ 258 h 581"/>
                <a:gd name="T108" fmla="*/ 265 w 347"/>
                <a:gd name="T109" fmla="*/ 283 h 581"/>
                <a:gd name="T110" fmla="*/ 307 w 347"/>
                <a:gd name="T111" fmla="*/ 314 h 581"/>
                <a:gd name="T112" fmla="*/ 330 w 347"/>
                <a:gd name="T113" fmla="*/ 345 h 581"/>
                <a:gd name="T114" fmla="*/ 343 w 347"/>
                <a:gd name="T115" fmla="*/ 383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7" h="581">
                  <a:moveTo>
                    <a:pt x="347" y="414"/>
                  </a:moveTo>
                  <a:lnTo>
                    <a:pt x="347" y="414"/>
                  </a:lnTo>
                  <a:lnTo>
                    <a:pt x="346" y="434"/>
                  </a:lnTo>
                  <a:lnTo>
                    <a:pt x="342" y="452"/>
                  </a:lnTo>
                  <a:lnTo>
                    <a:pt x="339" y="469"/>
                  </a:lnTo>
                  <a:lnTo>
                    <a:pt x="332" y="485"/>
                  </a:lnTo>
                  <a:lnTo>
                    <a:pt x="332" y="485"/>
                  </a:lnTo>
                  <a:lnTo>
                    <a:pt x="324" y="500"/>
                  </a:lnTo>
                  <a:lnTo>
                    <a:pt x="315" y="513"/>
                  </a:lnTo>
                  <a:lnTo>
                    <a:pt x="303" y="526"/>
                  </a:lnTo>
                  <a:lnTo>
                    <a:pt x="292" y="537"/>
                  </a:lnTo>
                  <a:lnTo>
                    <a:pt x="292" y="537"/>
                  </a:lnTo>
                  <a:lnTo>
                    <a:pt x="278" y="548"/>
                  </a:lnTo>
                  <a:lnTo>
                    <a:pt x="263" y="557"/>
                  </a:lnTo>
                  <a:lnTo>
                    <a:pt x="248" y="564"/>
                  </a:lnTo>
                  <a:lnTo>
                    <a:pt x="231" y="570"/>
                  </a:lnTo>
                  <a:lnTo>
                    <a:pt x="231" y="570"/>
                  </a:lnTo>
                  <a:lnTo>
                    <a:pt x="212" y="574"/>
                  </a:lnTo>
                  <a:lnTo>
                    <a:pt x="194" y="578"/>
                  </a:lnTo>
                  <a:lnTo>
                    <a:pt x="175" y="580"/>
                  </a:lnTo>
                  <a:lnTo>
                    <a:pt x="155" y="581"/>
                  </a:lnTo>
                  <a:lnTo>
                    <a:pt x="155" y="581"/>
                  </a:lnTo>
                  <a:lnTo>
                    <a:pt x="128" y="580"/>
                  </a:lnTo>
                  <a:lnTo>
                    <a:pt x="103" y="576"/>
                  </a:lnTo>
                  <a:lnTo>
                    <a:pt x="103" y="576"/>
                  </a:lnTo>
                  <a:lnTo>
                    <a:pt x="80" y="571"/>
                  </a:lnTo>
                  <a:lnTo>
                    <a:pt x="59" y="564"/>
                  </a:lnTo>
                  <a:lnTo>
                    <a:pt x="59" y="564"/>
                  </a:lnTo>
                  <a:lnTo>
                    <a:pt x="42" y="557"/>
                  </a:lnTo>
                  <a:lnTo>
                    <a:pt x="28" y="550"/>
                  </a:lnTo>
                  <a:lnTo>
                    <a:pt x="28" y="550"/>
                  </a:lnTo>
                  <a:lnTo>
                    <a:pt x="16" y="543"/>
                  </a:lnTo>
                  <a:lnTo>
                    <a:pt x="9" y="537"/>
                  </a:lnTo>
                  <a:lnTo>
                    <a:pt x="9" y="537"/>
                  </a:lnTo>
                  <a:lnTo>
                    <a:pt x="6" y="531"/>
                  </a:lnTo>
                  <a:lnTo>
                    <a:pt x="2" y="523"/>
                  </a:lnTo>
                  <a:lnTo>
                    <a:pt x="2" y="523"/>
                  </a:lnTo>
                  <a:lnTo>
                    <a:pt x="0" y="514"/>
                  </a:lnTo>
                  <a:lnTo>
                    <a:pt x="0" y="503"/>
                  </a:lnTo>
                  <a:lnTo>
                    <a:pt x="0" y="503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2" y="481"/>
                  </a:lnTo>
                  <a:lnTo>
                    <a:pt x="4" y="476"/>
                  </a:lnTo>
                  <a:lnTo>
                    <a:pt x="4" y="476"/>
                  </a:lnTo>
                  <a:lnTo>
                    <a:pt x="6" y="473"/>
                  </a:lnTo>
                  <a:lnTo>
                    <a:pt x="8" y="470"/>
                  </a:lnTo>
                  <a:lnTo>
                    <a:pt x="8" y="470"/>
                  </a:lnTo>
                  <a:lnTo>
                    <a:pt x="11" y="469"/>
                  </a:lnTo>
                  <a:lnTo>
                    <a:pt x="14" y="469"/>
                  </a:lnTo>
                  <a:lnTo>
                    <a:pt x="14" y="469"/>
                  </a:lnTo>
                  <a:lnTo>
                    <a:pt x="17" y="469"/>
                  </a:lnTo>
                  <a:lnTo>
                    <a:pt x="21" y="472"/>
                  </a:lnTo>
                  <a:lnTo>
                    <a:pt x="31" y="476"/>
                  </a:lnTo>
                  <a:lnTo>
                    <a:pt x="31" y="476"/>
                  </a:lnTo>
                  <a:lnTo>
                    <a:pt x="44" y="484"/>
                  </a:lnTo>
                  <a:lnTo>
                    <a:pt x="60" y="492"/>
                  </a:lnTo>
                  <a:lnTo>
                    <a:pt x="60" y="492"/>
                  </a:lnTo>
                  <a:lnTo>
                    <a:pt x="78" y="502"/>
                  </a:lnTo>
                  <a:lnTo>
                    <a:pt x="102" y="510"/>
                  </a:lnTo>
                  <a:lnTo>
                    <a:pt x="102" y="510"/>
                  </a:lnTo>
                  <a:lnTo>
                    <a:pt x="114" y="512"/>
                  </a:lnTo>
                  <a:lnTo>
                    <a:pt x="128" y="515"/>
                  </a:lnTo>
                  <a:lnTo>
                    <a:pt x="143" y="517"/>
                  </a:lnTo>
                  <a:lnTo>
                    <a:pt x="158" y="517"/>
                  </a:lnTo>
                  <a:lnTo>
                    <a:pt x="158" y="517"/>
                  </a:lnTo>
                  <a:lnTo>
                    <a:pt x="171" y="517"/>
                  </a:lnTo>
                  <a:lnTo>
                    <a:pt x="182" y="515"/>
                  </a:lnTo>
                  <a:lnTo>
                    <a:pt x="193" y="513"/>
                  </a:lnTo>
                  <a:lnTo>
                    <a:pt x="203" y="511"/>
                  </a:lnTo>
                  <a:lnTo>
                    <a:pt x="203" y="511"/>
                  </a:lnTo>
                  <a:lnTo>
                    <a:pt x="213" y="506"/>
                  </a:lnTo>
                  <a:lnTo>
                    <a:pt x="221" y="503"/>
                  </a:lnTo>
                  <a:lnTo>
                    <a:pt x="231" y="497"/>
                  </a:lnTo>
                  <a:lnTo>
                    <a:pt x="237" y="491"/>
                  </a:lnTo>
                  <a:lnTo>
                    <a:pt x="237" y="491"/>
                  </a:lnTo>
                  <a:lnTo>
                    <a:pt x="244" y="485"/>
                  </a:lnTo>
                  <a:lnTo>
                    <a:pt x="251" y="478"/>
                  </a:lnTo>
                  <a:lnTo>
                    <a:pt x="256" y="470"/>
                  </a:lnTo>
                  <a:lnTo>
                    <a:pt x="260" y="462"/>
                  </a:lnTo>
                  <a:lnTo>
                    <a:pt x="260" y="462"/>
                  </a:lnTo>
                  <a:lnTo>
                    <a:pt x="264" y="453"/>
                  </a:lnTo>
                  <a:lnTo>
                    <a:pt x="266" y="444"/>
                  </a:lnTo>
                  <a:lnTo>
                    <a:pt x="267" y="434"/>
                  </a:lnTo>
                  <a:lnTo>
                    <a:pt x="269" y="423"/>
                  </a:lnTo>
                  <a:lnTo>
                    <a:pt x="269" y="423"/>
                  </a:lnTo>
                  <a:lnTo>
                    <a:pt x="267" y="412"/>
                  </a:lnTo>
                  <a:lnTo>
                    <a:pt x="265" y="400"/>
                  </a:lnTo>
                  <a:lnTo>
                    <a:pt x="262" y="391"/>
                  </a:lnTo>
                  <a:lnTo>
                    <a:pt x="257" y="382"/>
                  </a:lnTo>
                  <a:lnTo>
                    <a:pt x="257" y="382"/>
                  </a:lnTo>
                  <a:lnTo>
                    <a:pt x="251" y="374"/>
                  </a:lnTo>
                  <a:lnTo>
                    <a:pt x="244" y="366"/>
                  </a:lnTo>
                  <a:lnTo>
                    <a:pt x="237" y="359"/>
                  </a:lnTo>
                  <a:lnTo>
                    <a:pt x="228" y="352"/>
                  </a:lnTo>
                  <a:lnTo>
                    <a:pt x="228" y="352"/>
                  </a:lnTo>
                  <a:lnTo>
                    <a:pt x="210" y="339"/>
                  </a:lnTo>
                  <a:lnTo>
                    <a:pt x="188" y="329"/>
                  </a:lnTo>
                  <a:lnTo>
                    <a:pt x="188" y="329"/>
                  </a:lnTo>
                  <a:lnTo>
                    <a:pt x="141" y="307"/>
                  </a:lnTo>
                  <a:lnTo>
                    <a:pt x="141" y="307"/>
                  </a:lnTo>
                  <a:lnTo>
                    <a:pt x="118" y="295"/>
                  </a:lnTo>
                  <a:lnTo>
                    <a:pt x="95" y="281"/>
                  </a:lnTo>
                  <a:lnTo>
                    <a:pt x="95" y="281"/>
                  </a:lnTo>
                  <a:lnTo>
                    <a:pt x="83" y="275"/>
                  </a:lnTo>
                  <a:lnTo>
                    <a:pt x="73" y="268"/>
                  </a:lnTo>
                  <a:lnTo>
                    <a:pt x="63" y="260"/>
                  </a:lnTo>
                  <a:lnTo>
                    <a:pt x="54" y="250"/>
                  </a:lnTo>
                  <a:lnTo>
                    <a:pt x="54" y="250"/>
                  </a:lnTo>
                  <a:lnTo>
                    <a:pt x="45" y="241"/>
                  </a:lnTo>
                  <a:lnTo>
                    <a:pt x="38" y="231"/>
                  </a:lnTo>
                  <a:lnTo>
                    <a:pt x="31" y="219"/>
                  </a:lnTo>
                  <a:lnTo>
                    <a:pt x="25" y="208"/>
                  </a:lnTo>
                  <a:lnTo>
                    <a:pt x="25" y="208"/>
                  </a:lnTo>
                  <a:lnTo>
                    <a:pt x="20" y="194"/>
                  </a:lnTo>
                  <a:lnTo>
                    <a:pt x="16" y="180"/>
                  </a:lnTo>
                  <a:lnTo>
                    <a:pt x="15" y="165"/>
                  </a:lnTo>
                  <a:lnTo>
                    <a:pt x="14" y="148"/>
                  </a:lnTo>
                  <a:lnTo>
                    <a:pt x="14" y="148"/>
                  </a:lnTo>
                  <a:lnTo>
                    <a:pt x="15" y="132"/>
                  </a:lnTo>
                  <a:lnTo>
                    <a:pt x="17" y="116"/>
                  </a:lnTo>
                  <a:lnTo>
                    <a:pt x="21" y="99"/>
                  </a:lnTo>
                  <a:lnTo>
                    <a:pt x="27" y="86"/>
                  </a:lnTo>
                  <a:lnTo>
                    <a:pt x="27" y="86"/>
                  </a:lnTo>
                  <a:lnTo>
                    <a:pt x="34" y="72"/>
                  </a:lnTo>
                  <a:lnTo>
                    <a:pt x="42" y="60"/>
                  </a:lnTo>
                  <a:lnTo>
                    <a:pt x="52" y="4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74" y="30"/>
                  </a:lnTo>
                  <a:lnTo>
                    <a:pt x="88" y="22"/>
                  </a:lnTo>
                  <a:lnTo>
                    <a:pt x="102" y="16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33" y="6"/>
                  </a:lnTo>
                  <a:lnTo>
                    <a:pt x="150" y="3"/>
                  </a:lnTo>
                  <a:lnTo>
                    <a:pt x="167" y="1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204" y="1"/>
                  </a:lnTo>
                  <a:lnTo>
                    <a:pt x="222" y="4"/>
                  </a:lnTo>
                  <a:lnTo>
                    <a:pt x="222" y="4"/>
                  </a:lnTo>
                  <a:lnTo>
                    <a:pt x="241" y="7"/>
                  </a:lnTo>
                  <a:lnTo>
                    <a:pt x="258" y="13"/>
                  </a:lnTo>
                  <a:lnTo>
                    <a:pt x="258" y="13"/>
                  </a:lnTo>
                  <a:lnTo>
                    <a:pt x="274" y="19"/>
                  </a:lnTo>
                  <a:lnTo>
                    <a:pt x="288" y="25"/>
                  </a:lnTo>
                  <a:lnTo>
                    <a:pt x="288" y="25"/>
                  </a:lnTo>
                  <a:lnTo>
                    <a:pt x="299" y="31"/>
                  </a:lnTo>
                  <a:lnTo>
                    <a:pt x="305" y="36"/>
                  </a:lnTo>
                  <a:lnTo>
                    <a:pt x="305" y="36"/>
                  </a:lnTo>
                  <a:lnTo>
                    <a:pt x="311" y="42"/>
                  </a:lnTo>
                  <a:lnTo>
                    <a:pt x="311" y="42"/>
                  </a:lnTo>
                  <a:lnTo>
                    <a:pt x="313" y="49"/>
                  </a:lnTo>
                  <a:lnTo>
                    <a:pt x="313" y="49"/>
                  </a:lnTo>
                  <a:lnTo>
                    <a:pt x="315" y="57"/>
                  </a:lnTo>
                  <a:lnTo>
                    <a:pt x="315" y="57"/>
                  </a:lnTo>
                  <a:lnTo>
                    <a:pt x="315" y="71"/>
                  </a:lnTo>
                  <a:lnTo>
                    <a:pt x="315" y="71"/>
                  </a:lnTo>
                  <a:lnTo>
                    <a:pt x="315" y="84"/>
                  </a:lnTo>
                  <a:lnTo>
                    <a:pt x="315" y="84"/>
                  </a:lnTo>
                  <a:lnTo>
                    <a:pt x="312" y="95"/>
                  </a:lnTo>
                  <a:lnTo>
                    <a:pt x="312" y="95"/>
                  </a:lnTo>
                  <a:lnTo>
                    <a:pt x="310" y="98"/>
                  </a:lnTo>
                  <a:lnTo>
                    <a:pt x="309" y="101"/>
                  </a:lnTo>
                  <a:lnTo>
                    <a:pt x="309" y="101"/>
                  </a:lnTo>
                  <a:lnTo>
                    <a:pt x="305" y="103"/>
                  </a:lnTo>
                  <a:lnTo>
                    <a:pt x="303" y="103"/>
                  </a:lnTo>
                  <a:lnTo>
                    <a:pt x="303" y="103"/>
                  </a:lnTo>
                  <a:lnTo>
                    <a:pt x="297" y="102"/>
                  </a:lnTo>
                  <a:lnTo>
                    <a:pt x="288" y="97"/>
                  </a:lnTo>
                  <a:lnTo>
                    <a:pt x="288" y="97"/>
                  </a:lnTo>
                  <a:lnTo>
                    <a:pt x="263" y="83"/>
                  </a:lnTo>
                  <a:lnTo>
                    <a:pt x="263" y="83"/>
                  </a:lnTo>
                  <a:lnTo>
                    <a:pt x="247" y="76"/>
                  </a:lnTo>
                  <a:lnTo>
                    <a:pt x="228" y="69"/>
                  </a:lnTo>
                  <a:lnTo>
                    <a:pt x="228" y="69"/>
                  </a:lnTo>
                  <a:lnTo>
                    <a:pt x="218" y="66"/>
                  </a:lnTo>
                  <a:lnTo>
                    <a:pt x="206" y="65"/>
                  </a:lnTo>
                  <a:lnTo>
                    <a:pt x="195" y="64"/>
                  </a:lnTo>
                  <a:lnTo>
                    <a:pt x="182" y="63"/>
                  </a:lnTo>
                  <a:lnTo>
                    <a:pt x="182" y="63"/>
                  </a:lnTo>
                  <a:lnTo>
                    <a:pt x="171" y="64"/>
                  </a:lnTo>
                  <a:lnTo>
                    <a:pt x="160" y="65"/>
                  </a:lnTo>
                  <a:lnTo>
                    <a:pt x="151" y="66"/>
                  </a:lnTo>
                  <a:lnTo>
                    <a:pt x="142" y="69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6" y="76"/>
                  </a:lnTo>
                  <a:lnTo>
                    <a:pt x="119" y="81"/>
                  </a:lnTo>
                  <a:lnTo>
                    <a:pt x="113" y="86"/>
                  </a:lnTo>
                  <a:lnTo>
                    <a:pt x="113" y="86"/>
                  </a:lnTo>
                  <a:lnTo>
                    <a:pt x="107" y="91"/>
                  </a:lnTo>
                  <a:lnTo>
                    <a:pt x="103" y="97"/>
                  </a:lnTo>
                  <a:lnTo>
                    <a:pt x="99" y="104"/>
                  </a:lnTo>
                  <a:lnTo>
                    <a:pt x="96" y="111"/>
                  </a:lnTo>
                  <a:lnTo>
                    <a:pt x="96" y="111"/>
                  </a:lnTo>
                  <a:lnTo>
                    <a:pt x="93" y="118"/>
                  </a:lnTo>
                  <a:lnTo>
                    <a:pt x="91" y="126"/>
                  </a:lnTo>
                  <a:lnTo>
                    <a:pt x="90" y="134"/>
                  </a:lnTo>
                  <a:lnTo>
                    <a:pt x="90" y="141"/>
                  </a:lnTo>
                  <a:lnTo>
                    <a:pt x="90" y="141"/>
                  </a:lnTo>
                  <a:lnTo>
                    <a:pt x="91" y="152"/>
                  </a:lnTo>
                  <a:lnTo>
                    <a:pt x="92" y="163"/>
                  </a:lnTo>
                  <a:lnTo>
                    <a:pt x="96" y="173"/>
                  </a:lnTo>
                  <a:lnTo>
                    <a:pt x="102" y="182"/>
                  </a:lnTo>
                  <a:lnTo>
                    <a:pt x="102" y="182"/>
                  </a:lnTo>
                  <a:lnTo>
                    <a:pt x="107" y="190"/>
                  </a:lnTo>
                  <a:lnTo>
                    <a:pt x="114" y="197"/>
                  </a:lnTo>
                  <a:lnTo>
                    <a:pt x="121" y="205"/>
                  </a:lnTo>
                  <a:lnTo>
                    <a:pt x="130" y="212"/>
                  </a:lnTo>
                  <a:lnTo>
                    <a:pt x="130" y="212"/>
                  </a:lnTo>
                  <a:lnTo>
                    <a:pt x="149" y="225"/>
                  </a:lnTo>
                  <a:lnTo>
                    <a:pt x="171" y="235"/>
                  </a:lnTo>
                  <a:lnTo>
                    <a:pt x="171" y="235"/>
                  </a:lnTo>
                  <a:lnTo>
                    <a:pt x="218" y="258"/>
                  </a:lnTo>
                  <a:lnTo>
                    <a:pt x="218" y="258"/>
                  </a:lnTo>
                  <a:lnTo>
                    <a:pt x="242" y="270"/>
                  </a:lnTo>
                  <a:lnTo>
                    <a:pt x="265" y="283"/>
                  </a:lnTo>
                  <a:lnTo>
                    <a:pt x="265" y="283"/>
                  </a:lnTo>
                  <a:lnTo>
                    <a:pt x="277" y="290"/>
                  </a:lnTo>
                  <a:lnTo>
                    <a:pt x="287" y="296"/>
                  </a:lnTo>
                  <a:lnTo>
                    <a:pt x="297" y="305"/>
                  </a:lnTo>
                  <a:lnTo>
                    <a:pt x="307" y="314"/>
                  </a:lnTo>
                  <a:lnTo>
                    <a:pt x="307" y="314"/>
                  </a:lnTo>
                  <a:lnTo>
                    <a:pt x="315" y="323"/>
                  </a:lnTo>
                  <a:lnTo>
                    <a:pt x="323" y="333"/>
                  </a:lnTo>
                  <a:lnTo>
                    <a:pt x="330" y="345"/>
                  </a:lnTo>
                  <a:lnTo>
                    <a:pt x="335" y="356"/>
                  </a:lnTo>
                  <a:lnTo>
                    <a:pt x="335" y="356"/>
                  </a:lnTo>
                  <a:lnTo>
                    <a:pt x="340" y="369"/>
                  </a:lnTo>
                  <a:lnTo>
                    <a:pt x="343" y="383"/>
                  </a:lnTo>
                  <a:lnTo>
                    <a:pt x="346" y="398"/>
                  </a:lnTo>
                  <a:lnTo>
                    <a:pt x="347" y="414"/>
                  </a:lnTo>
                  <a:lnTo>
                    <a:pt x="347" y="4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272" y="984"/>
              <a:ext cx="682" cy="682"/>
            </a:xfrm>
            <a:custGeom>
              <a:avLst/>
              <a:gdLst>
                <a:gd name="T0" fmla="*/ 1363 w 1364"/>
                <a:gd name="T1" fmla="*/ 717 h 1364"/>
                <a:gd name="T2" fmla="*/ 1351 w 1364"/>
                <a:gd name="T3" fmla="*/ 819 h 1364"/>
                <a:gd name="T4" fmla="*/ 1323 w 1364"/>
                <a:gd name="T5" fmla="*/ 916 h 1364"/>
                <a:gd name="T6" fmla="*/ 1283 w 1364"/>
                <a:gd name="T7" fmla="*/ 1007 h 1364"/>
                <a:gd name="T8" fmla="*/ 1228 w 1364"/>
                <a:gd name="T9" fmla="*/ 1090 h 1364"/>
                <a:gd name="T10" fmla="*/ 1165 w 1364"/>
                <a:gd name="T11" fmla="*/ 1164 h 1364"/>
                <a:gd name="T12" fmla="*/ 1090 w 1364"/>
                <a:gd name="T13" fmla="*/ 1228 h 1364"/>
                <a:gd name="T14" fmla="*/ 1007 w 1364"/>
                <a:gd name="T15" fmla="*/ 1281 h 1364"/>
                <a:gd name="T16" fmla="*/ 917 w 1364"/>
                <a:gd name="T17" fmla="*/ 1323 h 1364"/>
                <a:gd name="T18" fmla="*/ 819 w 1364"/>
                <a:gd name="T19" fmla="*/ 1349 h 1364"/>
                <a:gd name="T20" fmla="*/ 718 w 1364"/>
                <a:gd name="T21" fmla="*/ 1363 h 1364"/>
                <a:gd name="T22" fmla="*/ 648 w 1364"/>
                <a:gd name="T23" fmla="*/ 1363 h 1364"/>
                <a:gd name="T24" fmla="*/ 545 w 1364"/>
                <a:gd name="T25" fmla="*/ 1349 h 1364"/>
                <a:gd name="T26" fmla="*/ 447 w 1364"/>
                <a:gd name="T27" fmla="*/ 1323 h 1364"/>
                <a:gd name="T28" fmla="*/ 358 w 1364"/>
                <a:gd name="T29" fmla="*/ 1281 h 1364"/>
                <a:gd name="T30" fmla="*/ 275 w 1364"/>
                <a:gd name="T31" fmla="*/ 1228 h 1364"/>
                <a:gd name="T32" fmla="*/ 200 w 1364"/>
                <a:gd name="T33" fmla="*/ 1164 h 1364"/>
                <a:gd name="T34" fmla="*/ 136 w 1364"/>
                <a:gd name="T35" fmla="*/ 1090 h 1364"/>
                <a:gd name="T36" fmla="*/ 82 w 1364"/>
                <a:gd name="T37" fmla="*/ 1007 h 1364"/>
                <a:gd name="T38" fmla="*/ 42 w 1364"/>
                <a:gd name="T39" fmla="*/ 916 h 1364"/>
                <a:gd name="T40" fmla="*/ 14 w 1364"/>
                <a:gd name="T41" fmla="*/ 819 h 1364"/>
                <a:gd name="T42" fmla="*/ 2 w 1364"/>
                <a:gd name="T43" fmla="*/ 717 h 1364"/>
                <a:gd name="T44" fmla="*/ 2 w 1364"/>
                <a:gd name="T45" fmla="*/ 646 h 1364"/>
                <a:gd name="T46" fmla="*/ 14 w 1364"/>
                <a:gd name="T47" fmla="*/ 544 h 1364"/>
                <a:gd name="T48" fmla="*/ 42 w 1364"/>
                <a:gd name="T49" fmla="*/ 447 h 1364"/>
                <a:gd name="T50" fmla="*/ 82 w 1364"/>
                <a:gd name="T51" fmla="*/ 356 h 1364"/>
                <a:gd name="T52" fmla="*/ 136 w 1364"/>
                <a:gd name="T53" fmla="*/ 273 h 1364"/>
                <a:gd name="T54" fmla="*/ 200 w 1364"/>
                <a:gd name="T55" fmla="*/ 199 h 1364"/>
                <a:gd name="T56" fmla="*/ 275 w 1364"/>
                <a:gd name="T57" fmla="*/ 135 h 1364"/>
                <a:gd name="T58" fmla="*/ 358 w 1364"/>
                <a:gd name="T59" fmla="*/ 82 h 1364"/>
                <a:gd name="T60" fmla="*/ 447 w 1364"/>
                <a:gd name="T61" fmla="*/ 40 h 1364"/>
                <a:gd name="T62" fmla="*/ 545 w 1364"/>
                <a:gd name="T63" fmla="*/ 14 h 1364"/>
                <a:gd name="T64" fmla="*/ 648 w 1364"/>
                <a:gd name="T65" fmla="*/ 0 h 1364"/>
                <a:gd name="T66" fmla="*/ 718 w 1364"/>
                <a:gd name="T67" fmla="*/ 0 h 1364"/>
                <a:gd name="T68" fmla="*/ 819 w 1364"/>
                <a:gd name="T69" fmla="*/ 14 h 1364"/>
                <a:gd name="T70" fmla="*/ 917 w 1364"/>
                <a:gd name="T71" fmla="*/ 40 h 1364"/>
                <a:gd name="T72" fmla="*/ 1007 w 1364"/>
                <a:gd name="T73" fmla="*/ 82 h 1364"/>
                <a:gd name="T74" fmla="*/ 1090 w 1364"/>
                <a:gd name="T75" fmla="*/ 135 h 1364"/>
                <a:gd name="T76" fmla="*/ 1165 w 1364"/>
                <a:gd name="T77" fmla="*/ 199 h 1364"/>
                <a:gd name="T78" fmla="*/ 1228 w 1364"/>
                <a:gd name="T79" fmla="*/ 273 h 1364"/>
                <a:gd name="T80" fmla="*/ 1283 w 1364"/>
                <a:gd name="T81" fmla="*/ 356 h 1364"/>
                <a:gd name="T82" fmla="*/ 1323 w 1364"/>
                <a:gd name="T83" fmla="*/ 447 h 1364"/>
                <a:gd name="T84" fmla="*/ 1351 w 1364"/>
                <a:gd name="T85" fmla="*/ 544 h 1364"/>
                <a:gd name="T86" fmla="*/ 1363 w 1364"/>
                <a:gd name="T87" fmla="*/ 646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4" h="1364">
                  <a:moveTo>
                    <a:pt x="1364" y="682"/>
                  </a:moveTo>
                  <a:lnTo>
                    <a:pt x="1364" y="682"/>
                  </a:lnTo>
                  <a:lnTo>
                    <a:pt x="1363" y="717"/>
                  </a:lnTo>
                  <a:lnTo>
                    <a:pt x="1361" y="751"/>
                  </a:lnTo>
                  <a:lnTo>
                    <a:pt x="1356" y="786"/>
                  </a:lnTo>
                  <a:lnTo>
                    <a:pt x="1351" y="819"/>
                  </a:lnTo>
                  <a:lnTo>
                    <a:pt x="1342" y="851"/>
                  </a:lnTo>
                  <a:lnTo>
                    <a:pt x="1333" y="885"/>
                  </a:lnTo>
                  <a:lnTo>
                    <a:pt x="1323" y="916"/>
                  </a:lnTo>
                  <a:lnTo>
                    <a:pt x="1311" y="947"/>
                  </a:lnTo>
                  <a:lnTo>
                    <a:pt x="1298" y="977"/>
                  </a:lnTo>
                  <a:lnTo>
                    <a:pt x="1283" y="1007"/>
                  </a:lnTo>
                  <a:lnTo>
                    <a:pt x="1265" y="1035"/>
                  </a:lnTo>
                  <a:lnTo>
                    <a:pt x="1248" y="1063"/>
                  </a:lnTo>
                  <a:lnTo>
                    <a:pt x="1228" y="1090"/>
                  </a:lnTo>
                  <a:lnTo>
                    <a:pt x="1209" y="1115"/>
                  </a:lnTo>
                  <a:lnTo>
                    <a:pt x="1187" y="1141"/>
                  </a:lnTo>
                  <a:lnTo>
                    <a:pt x="1165" y="1164"/>
                  </a:lnTo>
                  <a:lnTo>
                    <a:pt x="1141" y="1187"/>
                  </a:lnTo>
                  <a:lnTo>
                    <a:pt x="1117" y="1207"/>
                  </a:lnTo>
                  <a:lnTo>
                    <a:pt x="1090" y="1228"/>
                  </a:lnTo>
                  <a:lnTo>
                    <a:pt x="1064" y="1247"/>
                  </a:lnTo>
                  <a:lnTo>
                    <a:pt x="1036" y="1265"/>
                  </a:lnTo>
                  <a:lnTo>
                    <a:pt x="1007" y="1281"/>
                  </a:lnTo>
                  <a:lnTo>
                    <a:pt x="978" y="1296"/>
                  </a:lnTo>
                  <a:lnTo>
                    <a:pt x="947" y="1310"/>
                  </a:lnTo>
                  <a:lnTo>
                    <a:pt x="917" y="1323"/>
                  </a:lnTo>
                  <a:lnTo>
                    <a:pt x="885" y="1333"/>
                  </a:lnTo>
                  <a:lnTo>
                    <a:pt x="853" y="1342"/>
                  </a:lnTo>
                  <a:lnTo>
                    <a:pt x="819" y="1349"/>
                  </a:lnTo>
                  <a:lnTo>
                    <a:pt x="786" y="1356"/>
                  </a:lnTo>
                  <a:lnTo>
                    <a:pt x="753" y="1360"/>
                  </a:lnTo>
                  <a:lnTo>
                    <a:pt x="718" y="1363"/>
                  </a:lnTo>
                  <a:lnTo>
                    <a:pt x="682" y="1364"/>
                  </a:lnTo>
                  <a:lnTo>
                    <a:pt x="682" y="1364"/>
                  </a:lnTo>
                  <a:lnTo>
                    <a:pt x="648" y="1363"/>
                  </a:lnTo>
                  <a:lnTo>
                    <a:pt x="613" y="1360"/>
                  </a:lnTo>
                  <a:lnTo>
                    <a:pt x="579" y="1356"/>
                  </a:lnTo>
                  <a:lnTo>
                    <a:pt x="545" y="1349"/>
                  </a:lnTo>
                  <a:lnTo>
                    <a:pt x="512" y="1342"/>
                  </a:lnTo>
                  <a:lnTo>
                    <a:pt x="480" y="1333"/>
                  </a:lnTo>
                  <a:lnTo>
                    <a:pt x="447" y="1323"/>
                  </a:lnTo>
                  <a:lnTo>
                    <a:pt x="417" y="1310"/>
                  </a:lnTo>
                  <a:lnTo>
                    <a:pt x="386" y="1296"/>
                  </a:lnTo>
                  <a:lnTo>
                    <a:pt x="358" y="1281"/>
                  </a:lnTo>
                  <a:lnTo>
                    <a:pt x="329" y="1265"/>
                  </a:lnTo>
                  <a:lnTo>
                    <a:pt x="301" y="1247"/>
                  </a:lnTo>
                  <a:lnTo>
                    <a:pt x="275" y="1228"/>
                  </a:lnTo>
                  <a:lnTo>
                    <a:pt x="248" y="1207"/>
                  </a:lnTo>
                  <a:lnTo>
                    <a:pt x="224" y="1187"/>
                  </a:lnTo>
                  <a:lnTo>
                    <a:pt x="200" y="1164"/>
                  </a:lnTo>
                  <a:lnTo>
                    <a:pt x="178" y="1141"/>
                  </a:lnTo>
                  <a:lnTo>
                    <a:pt x="156" y="1115"/>
                  </a:lnTo>
                  <a:lnTo>
                    <a:pt x="136" y="1090"/>
                  </a:lnTo>
                  <a:lnTo>
                    <a:pt x="117" y="1063"/>
                  </a:lnTo>
                  <a:lnTo>
                    <a:pt x="99" y="1035"/>
                  </a:lnTo>
                  <a:lnTo>
                    <a:pt x="82" y="1007"/>
                  </a:lnTo>
                  <a:lnTo>
                    <a:pt x="67" y="977"/>
                  </a:lnTo>
                  <a:lnTo>
                    <a:pt x="55" y="947"/>
                  </a:lnTo>
                  <a:lnTo>
                    <a:pt x="42" y="916"/>
                  </a:lnTo>
                  <a:lnTo>
                    <a:pt x="31" y="885"/>
                  </a:lnTo>
                  <a:lnTo>
                    <a:pt x="22" y="851"/>
                  </a:lnTo>
                  <a:lnTo>
                    <a:pt x="14" y="819"/>
                  </a:lnTo>
                  <a:lnTo>
                    <a:pt x="8" y="786"/>
                  </a:lnTo>
                  <a:lnTo>
                    <a:pt x="4" y="751"/>
                  </a:lnTo>
                  <a:lnTo>
                    <a:pt x="2" y="717"/>
                  </a:lnTo>
                  <a:lnTo>
                    <a:pt x="0" y="682"/>
                  </a:lnTo>
                  <a:lnTo>
                    <a:pt x="0" y="682"/>
                  </a:lnTo>
                  <a:lnTo>
                    <a:pt x="2" y="646"/>
                  </a:lnTo>
                  <a:lnTo>
                    <a:pt x="4" y="612"/>
                  </a:lnTo>
                  <a:lnTo>
                    <a:pt x="8" y="577"/>
                  </a:lnTo>
                  <a:lnTo>
                    <a:pt x="14" y="544"/>
                  </a:lnTo>
                  <a:lnTo>
                    <a:pt x="22" y="512"/>
                  </a:lnTo>
                  <a:lnTo>
                    <a:pt x="31" y="478"/>
                  </a:lnTo>
                  <a:lnTo>
                    <a:pt x="42" y="447"/>
                  </a:lnTo>
                  <a:lnTo>
                    <a:pt x="55" y="416"/>
                  </a:lnTo>
                  <a:lnTo>
                    <a:pt x="67" y="386"/>
                  </a:lnTo>
                  <a:lnTo>
                    <a:pt x="82" y="356"/>
                  </a:lnTo>
                  <a:lnTo>
                    <a:pt x="99" y="328"/>
                  </a:lnTo>
                  <a:lnTo>
                    <a:pt x="117" y="301"/>
                  </a:lnTo>
                  <a:lnTo>
                    <a:pt x="136" y="273"/>
                  </a:lnTo>
                  <a:lnTo>
                    <a:pt x="156" y="248"/>
                  </a:lnTo>
                  <a:lnTo>
                    <a:pt x="178" y="222"/>
                  </a:lnTo>
                  <a:lnTo>
                    <a:pt x="200" y="199"/>
                  </a:lnTo>
                  <a:lnTo>
                    <a:pt x="224" y="176"/>
                  </a:lnTo>
                  <a:lnTo>
                    <a:pt x="248" y="156"/>
                  </a:lnTo>
                  <a:lnTo>
                    <a:pt x="275" y="135"/>
                  </a:lnTo>
                  <a:lnTo>
                    <a:pt x="301" y="116"/>
                  </a:lnTo>
                  <a:lnTo>
                    <a:pt x="329" y="98"/>
                  </a:lnTo>
                  <a:lnTo>
                    <a:pt x="358" y="82"/>
                  </a:lnTo>
                  <a:lnTo>
                    <a:pt x="386" y="67"/>
                  </a:lnTo>
                  <a:lnTo>
                    <a:pt x="417" y="53"/>
                  </a:lnTo>
                  <a:lnTo>
                    <a:pt x="447" y="40"/>
                  </a:lnTo>
                  <a:lnTo>
                    <a:pt x="480" y="30"/>
                  </a:lnTo>
                  <a:lnTo>
                    <a:pt x="512" y="21"/>
                  </a:lnTo>
                  <a:lnTo>
                    <a:pt x="545" y="14"/>
                  </a:lnTo>
                  <a:lnTo>
                    <a:pt x="579" y="7"/>
                  </a:lnTo>
                  <a:lnTo>
                    <a:pt x="613" y="3"/>
                  </a:lnTo>
                  <a:lnTo>
                    <a:pt x="648" y="0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718" y="0"/>
                  </a:lnTo>
                  <a:lnTo>
                    <a:pt x="753" y="3"/>
                  </a:lnTo>
                  <a:lnTo>
                    <a:pt x="786" y="7"/>
                  </a:lnTo>
                  <a:lnTo>
                    <a:pt x="819" y="14"/>
                  </a:lnTo>
                  <a:lnTo>
                    <a:pt x="853" y="21"/>
                  </a:lnTo>
                  <a:lnTo>
                    <a:pt x="885" y="30"/>
                  </a:lnTo>
                  <a:lnTo>
                    <a:pt x="917" y="40"/>
                  </a:lnTo>
                  <a:lnTo>
                    <a:pt x="947" y="53"/>
                  </a:lnTo>
                  <a:lnTo>
                    <a:pt x="978" y="67"/>
                  </a:lnTo>
                  <a:lnTo>
                    <a:pt x="1007" y="82"/>
                  </a:lnTo>
                  <a:lnTo>
                    <a:pt x="1036" y="98"/>
                  </a:lnTo>
                  <a:lnTo>
                    <a:pt x="1064" y="116"/>
                  </a:lnTo>
                  <a:lnTo>
                    <a:pt x="1090" y="135"/>
                  </a:lnTo>
                  <a:lnTo>
                    <a:pt x="1117" y="156"/>
                  </a:lnTo>
                  <a:lnTo>
                    <a:pt x="1141" y="176"/>
                  </a:lnTo>
                  <a:lnTo>
                    <a:pt x="1165" y="199"/>
                  </a:lnTo>
                  <a:lnTo>
                    <a:pt x="1187" y="222"/>
                  </a:lnTo>
                  <a:lnTo>
                    <a:pt x="1209" y="248"/>
                  </a:lnTo>
                  <a:lnTo>
                    <a:pt x="1228" y="273"/>
                  </a:lnTo>
                  <a:lnTo>
                    <a:pt x="1248" y="301"/>
                  </a:lnTo>
                  <a:lnTo>
                    <a:pt x="1265" y="328"/>
                  </a:lnTo>
                  <a:lnTo>
                    <a:pt x="1283" y="356"/>
                  </a:lnTo>
                  <a:lnTo>
                    <a:pt x="1298" y="386"/>
                  </a:lnTo>
                  <a:lnTo>
                    <a:pt x="1311" y="416"/>
                  </a:lnTo>
                  <a:lnTo>
                    <a:pt x="1323" y="447"/>
                  </a:lnTo>
                  <a:lnTo>
                    <a:pt x="1333" y="478"/>
                  </a:lnTo>
                  <a:lnTo>
                    <a:pt x="1342" y="512"/>
                  </a:lnTo>
                  <a:lnTo>
                    <a:pt x="1351" y="544"/>
                  </a:lnTo>
                  <a:lnTo>
                    <a:pt x="1356" y="577"/>
                  </a:lnTo>
                  <a:lnTo>
                    <a:pt x="1361" y="612"/>
                  </a:lnTo>
                  <a:lnTo>
                    <a:pt x="1363" y="646"/>
                  </a:lnTo>
                  <a:lnTo>
                    <a:pt x="1364" y="682"/>
                  </a:lnTo>
                  <a:lnTo>
                    <a:pt x="1364" y="682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509" y="1186"/>
              <a:ext cx="211" cy="283"/>
            </a:xfrm>
            <a:custGeom>
              <a:avLst/>
              <a:gdLst>
                <a:gd name="T0" fmla="*/ 421 w 421"/>
                <a:gd name="T1" fmla="*/ 33 h 566"/>
                <a:gd name="T2" fmla="*/ 420 w 421"/>
                <a:gd name="T3" fmla="*/ 46 h 566"/>
                <a:gd name="T4" fmla="*/ 417 w 421"/>
                <a:gd name="T5" fmla="*/ 57 h 566"/>
                <a:gd name="T6" fmla="*/ 415 w 421"/>
                <a:gd name="T7" fmla="*/ 59 h 566"/>
                <a:gd name="T8" fmla="*/ 412 w 421"/>
                <a:gd name="T9" fmla="*/ 61 h 566"/>
                <a:gd name="T10" fmla="*/ 407 w 421"/>
                <a:gd name="T11" fmla="*/ 64 h 566"/>
                <a:gd name="T12" fmla="*/ 248 w 421"/>
                <a:gd name="T13" fmla="*/ 552 h 566"/>
                <a:gd name="T14" fmla="*/ 248 w 421"/>
                <a:gd name="T15" fmla="*/ 556 h 566"/>
                <a:gd name="T16" fmla="*/ 246 w 421"/>
                <a:gd name="T17" fmla="*/ 558 h 566"/>
                <a:gd name="T18" fmla="*/ 239 w 421"/>
                <a:gd name="T19" fmla="*/ 563 h 566"/>
                <a:gd name="T20" fmla="*/ 228 w 421"/>
                <a:gd name="T21" fmla="*/ 565 h 566"/>
                <a:gd name="T22" fmla="*/ 211 w 421"/>
                <a:gd name="T23" fmla="*/ 566 h 566"/>
                <a:gd name="T24" fmla="*/ 192 w 421"/>
                <a:gd name="T25" fmla="*/ 565 h 566"/>
                <a:gd name="T26" fmla="*/ 181 w 421"/>
                <a:gd name="T27" fmla="*/ 563 h 566"/>
                <a:gd name="T28" fmla="*/ 177 w 421"/>
                <a:gd name="T29" fmla="*/ 560 h 566"/>
                <a:gd name="T30" fmla="*/ 175 w 421"/>
                <a:gd name="T31" fmla="*/ 558 h 566"/>
                <a:gd name="T32" fmla="*/ 173 w 421"/>
                <a:gd name="T33" fmla="*/ 552 h 566"/>
                <a:gd name="T34" fmla="*/ 15 w 421"/>
                <a:gd name="T35" fmla="*/ 64 h 566"/>
                <a:gd name="T36" fmla="*/ 11 w 421"/>
                <a:gd name="T37" fmla="*/ 64 h 566"/>
                <a:gd name="T38" fmla="*/ 8 w 421"/>
                <a:gd name="T39" fmla="*/ 61 h 566"/>
                <a:gd name="T40" fmla="*/ 3 w 421"/>
                <a:gd name="T41" fmla="*/ 57 h 566"/>
                <a:gd name="T42" fmla="*/ 1 w 421"/>
                <a:gd name="T43" fmla="*/ 46 h 566"/>
                <a:gd name="T44" fmla="*/ 0 w 421"/>
                <a:gd name="T45" fmla="*/ 33 h 566"/>
                <a:gd name="T46" fmla="*/ 1 w 421"/>
                <a:gd name="T47" fmla="*/ 18 h 566"/>
                <a:gd name="T48" fmla="*/ 3 w 421"/>
                <a:gd name="T49" fmla="*/ 7 h 566"/>
                <a:gd name="T50" fmla="*/ 6 w 421"/>
                <a:gd name="T51" fmla="*/ 4 h 566"/>
                <a:gd name="T52" fmla="*/ 8 w 421"/>
                <a:gd name="T53" fmla="*/ 2 h 566"/>
                <a:gd name="T54" fmla="*/ 15 w 421"/>
                <a:gd name="T55" fmla="*/ 0 h 566"/>
                <a:gd name="T56" fmla="*/ 407 w 421"/>
                <a:gd name="T57" fmla="*/ 0 h 566"/>
                <a:gd name="T58" fmla="*/ 412 w 421"/>
                <a:gd name="T59" fmla="*/ 2 h 566"/>
                <a:gd name="T60" fmla="*/ 415 w 421"/>
                <a:gd name="T61" fmla="*/ 4 h 566"/>
                <a:gd name="T62" fmla="*/ 417 w 421"/>
                <a:gd name="T63" fmla="*/ 7 h 566"/>
                <a:gd name="T64" fmla="*/ 420 w 421"/>
                <a:gd name="T65" fmla="*/ 18 h 566"/>
                <a:gd name="T66" fmla="*/ 421 w 421"/>
                <a:gd name="T67" fmla="*/ 3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1" h="566">
                  <a:moveTo>
                    <a:pt x="421" y="33"/>
                  </a:moveTo>
                  <a:lnTo>
                    <a:pt x="421" y="33"/>
                  </a:lnTo>
                  <a:lnTo>
                    <a:pt x="420" y="46"/>
                  </a:lnTo>
                  <a:lnTo>
                    <a:pt x="420" y="46"/>
                  </a:lnTo>
                  <a:lnTo>
                    <a:pt x="419" y="52"/>
                  </a:lnTo>
                  <a:lnTo>
                    <a:pt x="417" y="57"/>
                  </a:lnTo>
                  <a:lnTo>
                    <a:pt x="417" y="57"/>
                  </a:lnTo>
                  <a:lnTo>
                    <a:pt x="415" y="59"/>
                  </a:lnTo>
                  <a:lnTo>
                    <a:pt x="412" y="61"/>
                  </a:lnTo>
                  <a:lnTo>
                    <a:pt x="412" y="61"/>
                  </a:lnTo>
                  <a:lnTo>
                    <a:pt x="410" y="64"/>
                  </a:lnTo>
                  <a:lnTo>
                    <a:pt x="407" y="64"/>
                  </a:lnTo>
                  <a:lnTo>
                    <a:pt x="248" y="64"/>
                  </a:lnTo>
                  <a:lnTo>
                    <a:pt x="248" y="552"/>
                  </a:lnTo>
                  <a:lnTo>
                    <a:pt x="248" y="552"/>
                  </a:lnTo>
                  <a:lnTo>
                    <a:pt x="248" y="556"/>
                  </a:lnTo>
                  <a:lnTo>
                    <a:pt x="246" y="558"/>
                  </a:lnTo>
                  <a:lnTo>
                    <a:pt x="246" y="558"/>
                  </a:lnTo>
                  <a:lnTo>
                    <a:pt x="244" y="560"/>
                  </a:lnTo>
                  <a:lnTo>
                    <a:pt x="239" y="563"/>
                  </a:lnTo>
                  <a:lnTo>
                    <a:pt x="239" y="563"/>
                  </a:lnTo>
                  <a:lnTo>
                    <a:pt x="228" y="565"/>
                  </a:lnTo>
                  <a:lnTo>
                    <a:pt x="228" y="565"/>
                  </a:lnTo>
                  <a:lnTo>
                    <a:pt x="211" y="566"/>
                  </a:lnTo>
                  <a:lnTo>
                    <a:pt x="211" y="566"/>
                  </a:lnTo>
                  <a:lnTo>
                    <a:pt x="192" y="565"/>
                  </a:lnTo>
                  <a:lnTo>
                    <a:pt x="192" y="565"/>
                  </a:lnTo>
                  <a:lnTo>
                    <a:pt x="181" y="563"/>
                  </a:lnTo>
                  <a:lnTo>
                    <a:pt x="181" y="563"/>
                  </a:lnTo>
                  <a:lnTo>
                    <a:pt x="177" y="560"/>
                  </a:lnTo>
                  <a:lnTo>
                    <a:pt x="175" y="558"/>
                  </a:lnTo>
                  <a:lnTo>
                    <a:pt x="175" y="558"/>
                  </a:lnTo>
                  <a:lnTo>
                    <a:pt x="174" y="556"/>
                  </a:lnTo>
                  <a:lnTo>
                    <a:pt x="173" y="552"/>
                  </a:lnTo>
                  <a:lnTo>
                    <a:pt x="173" y="64"/>
                  </a:lnTo>
                  <a:lnTo>
                    <a:pt x="15" y="64"/>
                  </a:lnTo>
                  <a:lnTo>
                    <a:pt x="15" y="64"/>
                  </a:lnTo>
                  <a:lnTo>
                    <a:pt x="11" y="64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6" y="59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3" y="7"/>
                  </a:lnTo>
                  <a:lnTo>
                    <a:pt x="3" y="7"/>
                  </a:lnTo>
                  <a:lnTo>
                    <a:pt x="6" y="4"/>
                  </a:lnTo>
                  <a:lnTo>
                    <a:pt x="8" y="2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407" y="0"/>
                  </a:lnTo>
                  <a:lnTo>
                    <a:pt x="407" y="0"/>
                  </a:lnTo>
                  <a:lnTo>
                    <a:pt x="410" y="0"/>
                  </a:lnTo>
                  <a:lnTo>
                    <a:pt x="412" y="2"/>
                  </a:lnTo>
                  <a:lnTo>
                    <a:pt x="412" y="2"/>
                  </a:lnTo>
                  <a:lnTo>
                    <a:pt x="415" y="4"/>
                  </a:lnTo>
                  <a:lnTo>
                    <a:pt x="417" y="7"/>
                  </a:lnTo>
                  <a:lnTo>
                    <a:pt x="417" y="7"/>
                  </a:lnTo>
                  <a:lnTo>
                    <a:pt x="419" y="12"/>
                  </a:lnTo>
                  <a:lnTo>
                    <a:pt x="420" y="18"/>
                  </a:lnTo>
                  <a:lnTo>
                    <a:pt x="420" y="18"/>
                  </a:lnTo>
                  <a:lnTo>
                    <a:pt x="421" y="33"/>
                  </a:lnTo>
                  <a:lnTo>
                    <a:pt x="421" y="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117" y="984"/>
              <a:ext cx="682" cy="682"/>
            </a:xfrm>
            <a:custGeom>
              <a:avLst/>
              <a:gdLst>
                <a:gd name="T0" fmla="*/ 1363 w 1364"/>
                <a:gd name="T1" fmla="*/ 717 h 1364"/>
                <a:gd name="T2" fmla="*/ 1351 w 1364"/>
                <a:gd name="T3" fmla="*/ 819 h 1364"/>
                <a:gd name="T4" fmla="*/ 1323 w 1364"/>
                <a:gd name="T5" fmla="*/ 916 h 1364"/>
                <a:gd name="T6" fmla="*/ 1283 w 1364"/>
                <a:gd name="T7" fmla="*/ 1007 h 1364"/>
                <a:gd name="T8" fmla="*/ 1229 w 1364"/>
                <a:gd name="T9" fmla="*/ 1090 h 1364"/>
                <a:gd name="T10" fmla="*/ 1165 w 1364"/>
                <a:gd name="T11" fmla="*/ 1164 h 1364"/>
                <a:gd name="T12" fmla="*/ 1090 w 1364"/>
                <a:gd name="T13" fmla="*/ 1228 h 1364"/>
                <a:gd name="T14" fmla="*/ 1007 w 1364"/>
                <a:gd name="T15" fmla="*/ 1281 h 1364"/>
                <a:gd name="T16" fmla="*/ 917 w 1364"/>
                <a:gd name="T17" fmla="*/ 1323 h 1364"/>
                <a:gd name="T18" fmla="*/ 820 w 1364"/>
                <a:gd name="T19" fmla="*/ 1349 h 1364"/>
                <a:gd name="T20" fmla="*/ 717 w 1364"/>
                <a:gd name="T21" fmla="*/ 1363 h 1364"/>
                <a:gd name="T22" fmla="*/ 648 w 1364"/>
                <a:gd name="T23" fmla="*/ 1363 h 1364"/>
                <a:gd name="T24" fmla="*/ 545 w 1364"/>
                <a:gd name="T25" fmla="*/ 1349 h 1364"/>
                <a:gd name="T26" fmla="*/ 447 w 1364"/>
                <a:gd name="T27" fmla="*/ 1323 h 1364"/>
                <a:gd name="T28" fmla="*/ 358 w 1364"/>
                <a:gd name="T29" fmla="*/ 1281 h 1364"/>
                <a:gd name="T30" fmla="*/ 275 w 1364"/>
                <a:gd name="T31" fmla="*/ 1228 h 1364"/>
                <a:gd name="T32" fmla="*/ 200 w 1364"/>
                <a:gd name="T33" fmla="*/ 1164 h 1364"/>
                <a:gd name="T34" fmla="*/ 136 w 1364"/>
                <a:gd name="T35" fmla="*/ 1090 h 1364"/>
                <a:gd name="T36" fmla="*/ 82 w 1364"/>
                <a:gd name="T37" fmla="*/ 1007 h 1364"/>
                <a:gd name="T38" fmla="*/ 42 w 1364"/>
                <a:gd name="T39" fmla="*/ 916 h 1364"/>
                <a:gd name="T40" fmla="*/ 14 w 1364"/>
                <a:gd name="T41" fmla="*/ 819 h 1364"/>
                <a:gd name="T42" fmla="*/ 2 w 1364"/>
                <a:gd name="T43" fmla="*/ 717 h 1364"/>
                <a:gd name="T44" fmla="*/ 2 w 1364"/>
                <a:gd name="T45" fmla="*/ 646 h 1364"/>
                <a:gd name="T46" fmla="*/ 14 w 1364"/>
                <a:gd name="T47" fmla="*/ 544 h 1364"/>
                <a:gd name="T48" fmla="*/ 42 w 1364"/>
                <a:gd name="T49" fmla="*/ 447 h 1364"/>
                <a:gd name="T50" fmla="*/ 82 w 1364"/>
                <a:gd name="T51" fmla="*/ 356 h 1364"/>
                <a:gd name="T52" fmla="*/ 136 w 1364"/>
                <a:gd name="T53" fmla="*/ 273 h 1364"/>
                <a:gd name="T54" fmla="*/ 200 w 1364"/>
                <a:gd name="T55" fmla="*/ 199 h 1364"/>
                <a:gd name="T56" fmla="*/ 275 w 1364"/>
                <a:gd name="T57" fmla="*/ 135 h 1364"/>
                <a:gd name="T58" fmla="*/ 358 w 1364"/>
                <a:gd name="T59" fmla="*/ 82 h 1364"/>
                <a:gd name="T60" fmla="*/ 447 w 1364"/>
                <a:gd name="T61" fmla="*/ 40 h 1364"/>
                <a:gd name="T62" fmla="*/ 545 w 1364"/>
                <a:gd name="T63" fmla="*/ 14 h 1364"/>
                <a:gd name="T64" fmla="*/ 648 w 1364"/>
                <a:gd name="T65" fmla="*/ 0 h 1364"/>
                <a:gd name="T66" fmla="*/ 717 w 1364"/>
                <a:gd name="T67" fmla="*/ 0 h 1364"/>
                <a:gd name="T68" fmla="*/ 820 w 1364"/>
                <a:gd name="T69" fmla="*/ 14 h 1364"/>
                <a:gd name="T70" fmla="*/ 917 w 1364"/>
                <a:gd name="T71" fmla="*/ 40 h 1364"/>
                <a:gd name="T72" fmla="*/ 1007 w 1364"/>
                <a:gd name="T73" fmla="*/ 82 h 1364"/>
                <a:gd name="T74" fmla="*/ 1090 w 1364"/>
                <a:gd name="T75" fmla="*/ 135 h 1364"/>
                <a:gd name="T76" fmla="*/ 1165 w 1364"/>
                <a:gd name="T77" fmla="*/ 199 h 1364"/>
                <a:gd name="T78" fmla="*/ 1229 w 1364"/>
                <a:gd name="T79" fmla="*/ 273 h 1364"/>
                <a:gd name="T80" fmla="*/ 1283 w 1364"/>
                <a:gd name="T81" fmla="*/ 356 h 1364"/>
                <a:gd name="T82" fmla="*/ 1323 w 1364"/>
                <a:gd name="T83" fmla="*/ 447 h 1364"/>
                <a:gd name="T84" fmla="*/ 1351 w 1364"/>
                <a:gd name="T85" fmla="*/ 544 h 1364"/>
                <a:gd name="T86" fmla="*/ 1363 w 1364"/>
                <a:gd name="T87" fmla="*/ 646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4" h="1364">
                  <a:moveTo>
                    <a:pt x="1364" y="682"/>
                  </a:moveTo>
                  <a:lnTo>
                    <a:pt x="1364" y="682"/>
                  </a:lnTo>
                  <a:lnTo>
                    <a:pt x="1363" y="717"/>
                  </a:lnTo>
                  <a:lnTo>
                    <a:pt x="1361" y="751"/>
                  </a:lnTo>
                  <a:lnTo>
                    <a:pt x="1356" y="786"/>
                  </a:lnTo>
                  <a:lnTo>
                    <a:pt x="1351" y="819"/>
                  </a:lnTo>
                  <a:lnTo>
                    <a:pt x="1343" y="851"/>
                  </a:lnTo>
                  <a:lnTo>
                    <a:pt x="1333" y="885"/>
                  </a:lnTo>
                  <a:lnTo>
                    <a:pt x="1323" y="916"/>
                  </a:lnTo>
                  <a:lnTo>
                    <a:pt x="1310" y="947"/>
                  </a:lnTo>
                  <a:lnTo>
                    <a:pt x="1298" y="977"/>
                  </a:lnTo>
                  <a:lnTo>
                    <a:pt x="1283" y="1007"/>
                  </a:lnTo>
                  <a:lnTo>
                    <a:pt x="1265" y="1035"/>
                  </a:lnTo>
                  <a:lnTo>
                    <a:pt x="1248" y="1063"/>
                  </a:lnTo>
                  <a:lnTo>
                    <a:pt x="1229" y="1090"/>
                  </a:lnTo>
                  <a:lnTo>
                    <a:pt x="1209" y="1115"/>
                  </a:lnTo>
                  <a:lnTo>
                    <a:pt x="1187" y="1141"/>
                  </a:lnTo>
                  <a:lnTo>
                    <a:pt x="1165" y="1164"/>
                  </a:lnTo>
                  <a:lnTo>
                    <a:pt x="1141" y="1187"/>
                  </a:lnTo>
                  <a:lnTo>
                    <a:pt x="1117" y="1207"/>
                  </a:lnTo>
                  <a:lnTo>
                    <a:pt x="1090" y="1228"/>
                  </a:lnTo>
                  <a:lnTo>
                    <a:pt x="1064" y="1247"/>
                  </a:lnTo>
                  <a:lnTo>
                    <a:pt x="1036" y="1265"/>
                  </a:lnTo>
                  <a:lnTo>
                    <a:pt x="1007" y="1281"/>
                  </a:lnTo>
                  <a:lnTo>
                    <a:pt x="979" y="1296"/>
                  </a:lnTo>
                  <a:lnTo>
                    <a:pt x="947" y="1310"/>
                  </a:lnTo>
                  <a:lnTo>
                    <a:pt x="917" y="1323"/>
                  </a:lnTo>
                  <a:lnTo>
                    <a:pt x="885" y="1333"/>
                  </a:lnTo>
                  <a:lnTo>
                    <a:pt x="853" y="1342"/>
                  </a:lnTo>
                  <a:lnTo>
                    <a:pt x="820" y="1349"/>
                  </a:lnTo>
                  <a:lnTo>
                    <a:pt x="786" y="1356"/>
                  </a:lnTo>
                  <a:lnTo>
                    <a:pt x="753" y="1360"/>
                  </a:lnTo>
                  <a:lnTo>
                    <a:pt x="717" y="1363"/>
                  </a:lnTo>
                  <a:lnTo>
                    <a:pt x="682" y="1364"/>
                  </a:lnTo>
                  <a:lnTo>
                    <a:pt x="682" y="1364"/>
                  </a:lnTo>
                  <a:lnTo>
                    <a:pt x="648" y="1363"/>
                  </a:lnTo>
                  <a:lnTo>
                    <a:pt x="612" y="1360"/>
                  </a:lnTo>
                  <a:lnTo>
                    <a:pt x="579" y="1356"/>
                  </a:lnTo>
                  <a:lnTo>
                    <a:pt x="545" y="1349"/>
                  </a:lnTo>
                  <a:lnTo>
                    <a:pt x="512" y="1342"/>
                  </a:lnTo>
                  <a:lnTo>
                    <a:pt x="480" y="1333"/>
                  </a:lnTo>
                  <a:lnTo>
                    <a:pt x="447" y="1323"/>
                  </a:lnTo>
                  <a:lnTo>
                    <a:pt x="417" y="1310"/>
                  </a:lnTo>
                  <a:lnTo>
                    <a:pt x="386" y="1296"/>
                  </a:lnTo>
                  <a:lnTo>
                    <a:pt x="358" y="1281"/>
                  </a:lnTo>
                  <a:lnTo>
                    <a:pt x="329" y="1265"/>
                  </a:lnTo>
                  <a:lnTo>
                    <a:pt x="301" y="1247"/>
                  </a:lnTo>
                  <a:lnTo>
                    <a:pt x="275" y="1228"/>
                  </a:lnTo>
                  <a:lnTo>
                    <a:pt x="248" y="1207"/>
                  </a:lnTo>
                  <a:lnTo>
                    <a:pt x="224" y="1187"/>
                  </a:lnTo>
                  <a:lnTo>
                    <a:pt x="200" y="1164"/>
                  </a:lnTo>
                  <a:lnTo>
                    <a:pt x="178" y="1141"/>
                  </a:lnTo>
                  <a:lnTo>
                    <a:pt x="156" y="1115"/>
                  </a:lnTo>
                  <a:lnTo>
                    <a:pt x="136" y="1090"/>
                  </a:lnTo>
                  <a:lnTo>
                    <a:pt x="117" y="1063"/>
                  </a:lnTo>
                  <a:lnTo>
                    <a:pt x="100" y="1035"/>
                  </a:lnTo>
                  <a:lnTo>
                    <a:pt x="82" y="1007"/>
                  </a:lnTo>
                  <a:lnTo>
                    <a:pt x="67" y="977"/>
                  </a:lnTo>
                  <a:lnTo>
                    <a:pt x="55" y="947"/>
                  </a:lnTo>
                  <a:lnTo>
                    <a:pt x="42" y="916"/>
                  </a:lnTo>
                  <a:lnTo>
                    <a:pt x="32" y="885"/>
                  </a:lnTo>
                  <a:lnTo>
                    <a:pt x="22" y="851"/>
                  </a:lnTo>
                  <a:lnTo>
                    <a:pt x="14" y="819"/>
                  </a:lnTo>
                  <a:lnTo>
                    <a:pt x="9" y="786"/>
                  </a:lnTo>
                  <a:lnTo>
                    <a:pt x="4" y="751"/>
                  </a:lnTo>
                  <a:lnTo>
                    <a:pt x="2" y="717"/>
                  </a:lnTo>
                  <a:lnTo>
                    <a:pt x="0" y="682"/>
                  </a:lnTo>
                  <a:lnTo>
                    <a:pt x="0" y="682"/>
                  </a:lnTo>
                  <a:lnTo>
                    <a:pt x="2" y="646"/>
                  </a:lnTo>
                  <a:lnTo>
                    <a:pt x="4" y="612"/>
                  </a:lnTo>
                  <a:lnTo>
                    <a:pt x="9" y="577"/>
                  </a:lnTo>
                  <a:lnTo>
                    <a:pt x="14" y="544"/>
                  </a:lnTo>
                  <a:lnTo>
                    <a:pt x="22" y="512"/>
                  </a:lnTo>
                  <a:lnTo>
                    <a:pt x="32" y="478"/>
                  </a:lnTo>
                  <a:lnTo>
                    <a:pt x="42" y="447"/>
                  </a:lnTo>
                  <a:lnTo>
                    <a:pt x="55" y="416"/>
                  </a:lnTo>
                  <a:lnTo>
                    <a:pt x="67" y="386"/>
                  </a:lnTo>
                  <a:lnTo>
                    <a:pt x="82" y="356"/>
                  </a:lnTo>
                  <a:lnTo>
                    <a:pt x="100" y="328"/>
                  </a:lnTo>
                  <a:lnTo>
                    <a:pt x="117" y="301"/>
                  </a:lnTo>
                  <a:lnTo>
                    <a:pt x="136" y="273"/>
                  </a:lnTo>
                  <a:lnTo>
                    <a:pt x="156" y="248"/>
                  </a:lnTo>
                  <a:lnTo>
                    <a:pt x="178" y="222"/>
                  </a:lnTo>
                  <a:lnTo>
                    <a:pt x="200" y="199"/>
                  </a:lnTo>
                  <a:lnTo>
                    <a:pt x="224" y="176"/>
                  </a:lnTo>
                  <a:lnTo>
                    <a:pt x="248" y="156"/>
                  </a:lnTo>
                  <a:lnTo>
                    <a:pt x="275" y="135"/>
                  </a:lnTo>
                  <a:lnTo>
                    <a:pt x="301" y="116"/>
                  </a:lnTo>
                  <a:lnTo>
                    <a:pt x="329" y="98"/>
                  </a:lnTo>
                  <a:lnTo>
                    <a:pt x="358" y="82"/>
                  </a:lnTo>
                  <a:lnTo>
                    <a:pt x="386" y="67"/>
                  </a:lnTo>
                  <a:lnTo>
                    <a:pt x="417" y="53"/>
                  </a:lnTo>
                  <a:lnTo>
                    <a:pt x="447" y="40"/>
                  </a:lnTo>
                  <a:lnTo>
                    <a:pt x="480" y="30"/>
                  </a:lnTo>
                  <a:lnTo>
                    <a:pt x="512" y="21"/>
                  </a:lnTo>
                  <a:lnTo>
                    <a:pt x="545" y="14"/>
                  </a:lnTo>
                  <a:lnTo>
                    <a:pt x="579" y="7"/>
                  </a:lnTo>
                  <a:lnTo>
                    <a:pt x="612" y="3"/>
                  </a:lnTo>
                  <a:lnTo>
                    <a:pt x="648" y="0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717" y="0"/>
                  </a:lnTo>
                  <a:lnTo>
                    <a:pt x="753" y="3"/>
                  </a:lnTo>
                  <a:lnTo>
                    <a:pt x="786" y="7"/>
                  </a:lnTo>
                  <a:lnTo>
                    <a:pt x="820" y="14"/>
                  </a:lnTo>
                  <a:lnTo>
                    <a:pt x="853" y="21"/>
                  </a:lnTo>
                  <a:lnTo>
                    <a:pt x="885" y="30"/>
                  </a:lnTo>
                  <a:lnTo>
                    <a:pt x="917" y="40"/>
                  </a:lnTo>
                  <a:lnTo>
                    <a:pt x="947" y="53"/>
                  </a:lnTo>
                  <a:lnTo>
                    <a:pt x="979" y="67"/>
                  </a:lnTo>
                  <a:lnTo>
                    <a:pt x="1007" y="82"/>
                  </a:lnTo>
                  <a:lnTo>
                    <a:pt x="1036" y="98"/>
                  </a:lnTo>
                  <a:lnTo>
                    <a:pt x="1064" y="116"/>
                  </a:lnTo>
                  <a:lnTo>
                    <a:pt x="1090" y="135"/>
                  </a:lnTo>
                  <a:lnTo>
                    <a:pt x="1117" y="156"/>
                  </a:lnTo>
                  <a:lnTo>
                    <a:pt x="1141" y="176"/>
                  </a:lnTo>
                  <a:lnTo>
                    <a:pt x="1165" y="199"/>
                  </a:lnTo>
                  <a:lnTo>
                    <a:pt x="1187" y="222"/>
                  </a:lnTo>
                  <a:lnTo>
                    <a:pt x="1209" y="248"/>
                  </a:lnTo>
                  <a:lnTo>
                    <a:pt x="1229" y="273"/>
                  </a:lnTo>
                  <a:lnTo>
                    <a:pt x="1248" y="301"/>
                  </a:lnTo>
                  <a:lnTo>
                    <a:pt x="1265" y="328"/>
                  </a:lnTo>
                  <a:lnTo>
                    <a:pt x="1283" y="356"/>
                  </a:lnTo>
                  <a:lnTo>
                    <a:pt x="1298" y="386"/>
                  </a:lnTo>
                  <a:lnTo>
                    <a:pt x="1310" y="416"/>
                  </a:lnTo>
                  <a:lnTo>
                    <a:pt x="1323" y="447"/>
                  </a:lnTo>
                  <a:lnTo>
                    <a:pt x="1333" y="478"/>
                  </a:lnTo>
                  <a:lnTo>
                    <a:pt x="1343" y="512"/>
                  </a:lnTo>
                  <a:lnTo>
                    <a:pt x="1351" y="544"/>
                  </a:lnTo>
                  <a:lnTo>
                    <a:pt x="1356" y="577"/>
                  </a:lnTo>
                  <a:lnTo>
                    <a:pt x="1361" y="612"/>
                  </a:lnTo>
                  <a:lnTo>
                    <a:pt x="1363" y="646"/>
                  </a:lnTo>
                  <a:lnTo>
                    <a:pt x="1364" y="682"/>
                  </a:lnTo>
                  <a:lnTo>
                    <a:pt x="1364" y="682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 noEditPoints="1"/>
            </p:cNvSpPr>
            <p:nvPr userDrawn="1"/>
          </p:nvSpPr>
          <p:spPr bwMode="auto">
            <a:xfrm>
              <a:off x="3334" y="1180"/>
              <a:ext cx="252" cy="290"/>
            </a:xfrm>
            <a:custGeom>
              <a:avLst/>
              <a:gdLst>
                <a:gd name="T0" fmla="*/ 500 w 504"/>
                <a:gd name="T1" fmla="*/ 349 h 580"/>
                <a:gd name="T2" fmla="*/ 479 w 504"/>
                <a:gd name="T3" fmla="*/ 433 h 580"/>
                <a:gd name="T4" fmla="*/ 440 w 504"/>
                <a:gd name="T5" fmla="*/ 500 h 580"/>
                <a:gd name="T6" fmla="*/ 413 w 504"/>
                <a:gd name="T7" fmla="*/ 526 h 580"/>
                <a:gd name="T8" fmla="*/ 371 w 504"/>
                <a:gd name="T9" fmla="*/ 554 h 580"/>
                <a:gd name="T10" fmla="*/ 334 w 504"/>
                <a:gd name="T11" fmla="*/ 569 h 580"/>
                <a:gd name="T12" fmla="*/ 277 w 504"/>
                <a:gd name="T13" fmla="*/ 579 h 580"/>
                <a:gd name="T14" fmla="*/ 188 w 504"/>
                <a:gd name="T15" fmla="*/ 576 h 580"/>
                <a:gd name="T16" fmla="*/ 137 w 504"/>
                <a:gd name="T17" fmla="*/ 561 h 580"/>
                <a:gd name="T18" fmla="*/ 105 w 504"/>
                <a:gd name="T19" fmla="*/ 545 h 580"/>
                <a:gd name="T20" fmla="*/ 68 w 504"/>
                <a:gd name="T21" fmla="*/ 515 h 580"/>
                <a:gd name="T22" fmla="*/ 46 w 504"/>
                <a:gd name="T23" fmla="*/ 487 h 580"/>
                <a:gd name="T24" fmla="*/ 15 w 504"/>
                <a:gd name="T25" fmla="*/ 417 h 580"/>
                <a:gd name="T26" fmla="*/ 0 w 504"/>
                <a:gd name="T27" fmla="*/ 294 h 580"/>
                <a:gd name="T28" fmla="*/ 9 w 504"/>
                <a:gd name="T29" fmla="*/ 200 h 580"/>
                <a:gd name="T30" fmla="*/ 37 w 504"/>
                <a:gd name="T31" fmla="*/ 122 h 580"/>
                <a:gd name="T32" fmla="*/ 64 w 504"/>
                <a:gd name="T33" fmla="*/ 79 h 580"/>
                <a:gd name="T34" fmla="*/ 91 w 504"/>
                <a:gd name="T35" fmla="*/ 54 h 580"/>
                <a:gd name="T36" fmla="*/ 133 w 504"/>
                <a:gd name="T37" fmla="*/ 26 h 580"/>
                <a:gd name="T38" fmla="*/ 170 w 504"/>
                <a:gd name="T39" fmla="*/ 11 h 580"/>
                <a:gd name="T40" fmla="*/ 227 w 504"/>
                <a:gd name="T41" fmla="*/ 1 h 580"/>
                <a:gd name="T42" fmla="*/ 317 w 504"/>
                <a:gd name="T43" fmla="*/ 4 h 580"/>
                <a:gd name="T44" fmla="*/ 366 w 504"/>
                <a:gd name="T45" fmla="*/ 19 h 580"/>
                <a:gd name="T46" fmla="*/ 409 w 504"/>
                <a:gd name="T47" fmla="*/ 42 h 580"/>
                <a:gd name="T48" fmla="*/ 443 w 504"/>
                <a:gd name="T49" fmla="*/ 73 h 580"/>
                <a:gd name="T50" fmla="*/ 470 w 504"/>
                <a:gd name="T51" fmla="*/ 114 h 580"/>
                <a:gd name="T52" fmla="*/ 495 w 504"/>
                <a:gd name="T53" fmla="*/ 190 h 580"/>
                <a:gd name="T54" fmla="*/ 504 w 504"/>
                <a:gd name="T55" fmla="*/ 283 h 580"/>
                <a:gd name="T56" fmla="*/ 423 w 504"/>
                <a:gd name="T57" fmla="*/ 243 h 580"/>
                <a:gd name="T58" fmla="*/ 411 w 504"/>
                <a:gd name="T59" fmla="*/ 179 h 580"/>
                <a:gd name="T60" fmla="*/ 388 w 504"/>
                <a:gd name="T61" fmla="*/ 129 h 580"/>
                <a:gd name="T62" fmla="*/ 335 w 504"/>
                <a:gd name="T63" fmla="*/ 82 h 580"/>
                <a:gd name="T64" fmla="*/ 276 w 504"/>
                <a:gd name="T65" fmla="*/ 65 h 580"/>
                <a:gd name="T66" fmla="*/ 208 w 504"/>
                <a:gd name="T67" fmla="*/ 69 h 580"/>
                <a:gd name="T68" fmla="*/ 171 w 504"/>
                <a:gd name="T69" fmla="*/ 83 h 580"/>
                <a:gd name="T70" fmla="*/ 117 w 504"/>
                <a:gd name="T71" fmla="*/ 131 h 580"/>
                <a:gd name="T72" fmla="*/ 93 w 504"/>
                <a:gd name="T73" fmla="*/ 183 h 580"/>
                <a:gd name="T74" fmla="*/ 82 w 504"/>
                <a:gd name="T75" fmla="*/ 244 h 580"/>
                <a:gd name="T76" fmla="*/ 80 w 504"/>
                <a:gd name="T77" fmla="*/ 312 h 580"/>
                <a:gd name="T78" fmla="*/ 87 w 504"/>
                <a:gd name="T79" fmla="*/ 380 h 580"/>
                <a:gd name="T80" fmla="*/ 115 w 504"/>
                <a:gd name="T81" fmla="*/ 451 h 580"/>
                <a:gd name="T82" fmla="*/ 152 w 504"/>
                <a:gd name="T83" fmla="*/ 489 h 580"/>
                <a:gd name="T84" fmla="*/ 205 w 504"/>
                <a:gd name="T85" fmla="*/ 511 h 580"/>
                <a:gd name="T86" fmla="*/ 274 w 504"/>
                <a:gd name="T87" fmla="*/ 514 h 580"/>
                <a:gd name="T88" fmla="*/ 333 w 504"/>
                <a:gd name="T89" fmla="*/ 497 h 580"/>
                <a:gd name="T90" fmla="*/ 375 w 504"/>
                <a:gd name="T91" fmla="*/ 462 h 580"/>
                <a:gd name="T92" fmla="*/ 404 w 504"/>
                <a:gd name="T93" fmla="*/ 415 h 580"/>
                <a:gd name="T94" fmla="*/ 420 w 504"/>
                <a:gd name="T95" fmla="*/ 355 h 580"/>
                <a:gd name="T96" fmla="*/ 425 w 504"/>
                <a:gd name="T97" fmla="*/ 289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4" h="580">
                  <a:moveTo>
                    <a:pt x="504" y="283"/>
                  </a:moveTo>
                  <a:lnTo>
                    <a:pt x="504" y="283"/>
                  </a:lnTo>
                  <a:lnTo>
                    <a:pt x="503" y="317"/>
                  </a:lnTo>
                  <a:lnTo>
                    <a:pt x="500" y="349"/>
                  </a:lnTo>
                  <a:lnTo>
                    <a:pt x="495" y="379"/>
                  </a:lnTo>
                  <a:lnTo>
                    <a:pt x="488" y="406"/>
                  </a:lnTo>
                  <a:lnTo>
                    <a:pt x="488" y="406"/>
                  </a:lnTo>
                  <a:lnTo>
                    <a:pt x="479" y="433"/>
                  </a:lnTo>
                  <a:lnTo>
                    <a:pt x="467" y="457"/>
                  </a:lnTo>
                  <a:lnTo>
                    <a:pt x="455" y="480"/>
                  </a:lnTo>
                  <a:lnTo>
                    <a:pt x="448" y="491"/>
                  </a:lnTo>
                  <a:lnTo>
                    <a:pt x="440" y="500"/>
                  </a:lnTo>
                  <a:lnTo>
                    <a:pt x="440" y="500"/>
                  </a:lnTo>
                  <a:lnTo>
                    <a:pt x="432" y="510"/>
                  </a:lnTo>
                  <a:lnTo>
                    <a:pt x="423" y="518"/>
                  </a:lnTo>
                  <a:lnTo>
                    <a:pt x="413" y="526"/>
                  </a:lnTo>
                  <a:lnTo>
                    <a:pt x="404" y="534"/>
                  </a:lnTo>
                  <a:lnTo>
                    <a:pt x="394" y="541"/>
                  </a:lnTo>
                  <a:lnTo>
                    <a:pt x="382" y="548"/>
                  </a:lnTo>
                  <a:lnTo>
                    <a:pt x="371" y="554"/>
                  </a:lnTo>
                  <a:lnTo>
                    <a:pt x="359" y="560"/>
                  </a:lnTo>
                  <a:lnTo>
                    <a:pt x="359" y="560"/>
                  </a:lnTo>
                  <a:lnTo>
                    <a:pt x="347" y="564"/>
                  </a:lnTo>
                  <a:lnTo>
                    <a:pt x="334" y="569"/>
                  </a:lnTo>
                  <a:lnTo>
                    <a:pt x="321" y="572"/>
                  </a:lnTo>
                  <a:lnTo>
                    <a:pt x="307" y="575"/>
                  </a:lnTo>
                  <a:lnTo>
                    <a:pt x="292" y="577"/>
                  </a:lnTo>
                  <a:lnTo>
                    <a:pt x="277" y="579"/>
                  </a:lnTo>
                  <a:lnTo>
                    <a:pt x="246" y="580"/>
                  </a:lnTo>
                  <a:lnTo>
                    <a:pt x="246" y="580"/>
                  </a:lnTo>
                  <a:lnTo>
                    <a:pt x="216" y="579"/>
                  </a:lnTo>
                  <a:lnTo>
                    <a:pt x="188" y="576"/>
                  </a:lnTo>
                  <a:lnTo>
                    <a:pt x="174" y="572"/>
                  </a:lnTo>
                  <a:lnTo>
                    <a:pt x="161" y="570"/>
                  </a:lnTo>
                  <a:lnTo>
                    <a:pt x="148" y="565"/>
                  </a:lnTo>
                  <a:lnTo>
                    <a:pt x="137" y="561"/>
                  </a:lnTo>
                  <a:lnTo>
                    <a:pt x="137" y="561"/>
                  </a:lnTo>
                  <a:lnTo>
                    <a:pt x="125" y="556"/>
                  </a:lnTo>
                  <a:lnTo>
                    <a:pt x="115" y="550"/>
                  </a:lnTo>
                  <a:lnTo>
                    <a:pt x="105" y="545"/>
                  </a:lnTo>
                  <a:lnTo>
                    <a:pt x="94" y="538"/>
                  </a:lnTo>
                  <a:lnTo>
                    <a:pt x="85" y="531"/>
                  </a:lnTo>
                  <a:lnTo>
                    <a:pt x="76" y="523"/>
                  </a:lnTo>
                  <a:lnTo>
                    <a:pt x="68" y="515"/>
                  </a:lnTo>
                  <a:lnTo>
                    <a:pt x="60" y="507"/>
                  </a:lnTo>
                  <a:lnTo>
                    <a:pt x="60" y="507"/>
                  </a:lnTo>
                  <a:lnTo>
                    <a:pt x="53" y="496"/>
                  </a:lnTo>
                  <a:lnTo>
                    <a:pt x="46" y="487"/>
                  </a:lnTo>
                  <a:lnTo>
                    <a:pt x="33" y="465"/>
                  </a:lnTo>
                  <a:lnTo>
                    <a:pt x="23" y="442"/>
                  </a:lnTo>
                  <a:lnTo>
                    <a:pt x="15" y="417"/>
                  </a:lnTo>
                  <a:lnTo>
                    <a:pt x="15" y="417"/>
                  </a:lnTo>
                  <a:lnTo>
                    <a:pt x="9" y="389"/>
                  </a:lnTo>
                  <a:lnTo>
                    <a:pt x="4" y="359"/>
                  </a:lnTo>
                  <a:lnTo>
                    <a:pt x="1" y="327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1" y="260"/>
                  </a:lnTo>
                  <a:lnTo>
                    <a:pt x="4" y="230"/>
                  </a:lnTo>
                  <a:lnTo>
                    <a:pt x="9" y="200"/>
                  </a:lnTo>
                  <a:lnTo>
                    <a:pt x="16" y="173"/>
                  </a:lnTo>
                  <a:lnTo>
                    <a:pt x="16" y="173"/>
                  </a:lnTo>
                  <a:lnTo>
                    <a:pt x="25" y="146"/>
                  </a:lnTo>
                  <a:lnTo>
                    <a:pt x="37" y="122"/>
                  </a:lnTo>
                  <a:lnTo>
                    <a:pt x="42" y="110"/>
                  </a:lnTo>
                  <a:lnTo>
                    <a:pt x="49" y="100"/>
                  </a:lnTo>
                  <a:lnTo>
                    <a:pt x="56" y="90"/>
                  </a:lnTo>
                  <a:lnTo>
                    <a:pt x="64" y="79"/>
                  </a:lnTo>
                  <a:lnTo>
                    <a:pt x="64" y="79"/>
                  </a:lnTo>
                  <a:lnTo>
                    <a:pt x="72" y="70"/>
                  </a:lnTo>
                  <a:lnTo>
                    <a:pt x="82" y="62"/>
                  </a:lnTo>
                  <a:lnTo>
                    <a:pt x="91" y="54"/>
                  </a:lnTo>
                  <a:lnTo>
                    <a:pt x="101" y="46"/>
                  </a:lnTo>
                  <a:lnTo>
                    <a:pt x="112" y="39"/>
                  </a:lnTo>
                  <a:lnTo>
                    <a:pt x="122" y="32"/>
                  </a:lnTo>
                  <a:lnTo>
                    <a:pt x="133" y="26"/>
                  </a:lnTo>
                  <a:lnTo>
                    <a:pt x="145" y="20"/>
                  </a:lnTo>
                  <a:lnTo>
                    <a:pt x="145" y="20"/>
                  </a:lnTo>
                  <a:lnTo>
                    <a:pt x="158" y="16"/>
                  </a:lnTo>
                  <a:lnTo>
                    <a:pt x="170" y="11"/>
                  </a:lnTo>
                  <a:lnTo>
                    <a:pt x="184" y="8"/>
                  </a:lnTo>
                  <a:lnTo>
                    <a:pt x="198" y="5"/>
                  </a:lnTo>
                  <a:lnTo>
                    <a:pt x="212" y="3"/>
                  </a:lnTo>
                  <a:lnTo>
                    <a:pt x="227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88" y="1"/>
                  </a:lnTo>
                  <a:lnTo>
                    <a:pt x="317" y="4"/>
                  </a:lnTo>
                  <a:lnTo>
                    <a:pt x="342" y="10"/>
                  </a:lnTo>
                  <a:lnTo>
                    <a:pt x="355" y="15"/>
                  </a:lnTo>
                  <a:lnTo>
                    <a:pt x="366" y="19"/>
                  </a:lnTo>
                  <a:lnTo>
                    <a:pt x="366" y="19"/>
                  </a:lnTo>
                  <a:lnTo>
                    <a:pt x="378" y="24"/>
                  </a:lnTo>
                  <a:lnTo>
                    <a:pt x="388" y="30"/>
                  </a:lnTo>
                  <a:lnTo>
                    <a:pt x="398" y="35"/>
                  </a:lnTo>
                  <a:lnTo>
                    <a:pt x="409" y="42"/>
                  </a:lnTo>
                  <a:lnTo>
                    <a:pt x="418" y="49"/>
                  </a:lnTo>
                  <a:lnTo>
                    <a:pt x="427" y="56"/>
                  </a:lnTo>
                  <a:lnTo>
                    <a:pt x="435" y="64"/>
                  </a:lnTo>
                  <a:lnTo>
                    <a:pt x="443" y="73"/>
                  </a:lnTo>
                  <a:lnTo>
                    <a:pt x="443" y="73"/>
                  </a:lnTo>
                  <a:lnTo>
                    <a:pt x="450" y="83"/>
                  </a:lnTo>
                  <a:lnTo>
                    <a:pt x="457" y="93"/>
                  </a:lnTo>
                  <a:lnTo>
                    <a:pt x="470" y="114"/>
                  </a:lnTo>
                  <a:lnTo>
                    <a:pt x="480" y="137"/>
                  </a:lnTo>
                  <a:lnTo>
                    <a:pt x="489" y="162"/>
                  </a:lnTo>
                  <a:lnTo>
                    <a:pt x="489" y="162"/>
                  </a:lnTo>
                  <a:lnTo>
                    <a:pt x="495" y="190"/>
                  </a:lnTo>
                  <a:lnTo>
                    <a:pt x="500" y="219"/>
                  </a:lnTo>
                  <a:lnTo>
                    <a:pt x="503" y="251"/>
                  </a:lnTo>
                  <a:lnTo>
                    <a:pt x="504" y="283"/>
                  </a:lnTo>
                  <a:lnTo>
                    <a:pt x="504" y="283"/>
                  </a:lnTo>
                  <a:close/>
                  <a:moveTo>
                    <a:pt x="425" y="289"/>
                  </a:moveTo>
                  <a:lnTo>
                    <a:pt x="425" y="289"/>
                  </a:lnTo>
                  <a:lnTo>
                    <a:pt x="424" y="265"/>
                  </a:lnTo>
                  <a:lnTo>
                    <a:pt x="423" y="243"/>
                  </a:lnTo>
                  <a:lnTo>
                    <a:pt x="420" y="221"/>
                  </a:lnTo>
                  <a:lnTo>
                    <a:pt x="416" y="200"/>
                  </a:lnTo>
                  <a:lnTo>
                    <a:pt x="416" y="200"/>
                  </a:lnTo>
                  <a:lnTo>
                    <a:pt x="411" y="179"/>
                  </a:lnTo>
                  <a:lnTo>
                    <a:pt x="405" y="161"/>
                  </a:lnTo>
                  <a:lnTo>
                    <a:pt x="397" y="144"/>
                  </a:lnTo>
                  <a:lnTo>
                    <a:pt x="388" y="129"/>
                  </a:lnTo>
                  <a:lnTo>
                    <a:pt x="388" y="129"/>
                  </a:lnTo>
                  <a:lnTo>
                    <a:pt x="378" y="114"/>
                  </a:lnTo>
                  <a:lnTo>
                    <a:pt x="365" y="101"/>
                  </a:lnTo>
                  <a:lnTo>
                    <a:pt x="351" y="91"/>
                  </a:lnTo>
                  <a:lnTo>
                    <a:pt x="335" y="82"/>
                  </a:lnTo>
                  <a:lnTo>
                    <a:pt x="335" y="82"/>
                  </a:lnTo>
                  <a:lnTo>
                    <a:pt x="318" y="73"/>
                  </a:lnTo>
                  <a:lnTo>
                    <a:pt x="298" y="69"/>
                  </a:lnTo>
                  <a:lnTo>
                    <a:pt x="276" y="65"/>
                  </a:lnTo>
                  <a:lnTo>
                    <a:pt x="253" y="64"/>
                  </a:lnTo>
                  <a:lnTo>
                    <a:pt x="253" y="64"/>
                  </a:lnTo>
                  <a:lnTo>
                    <a:pt x="230" y="65"/>
                  </a:lnTo>
                  <a:lnTo>
                    <a:pt x="208" y="69"/>
                  </a:lnTo>
                  <a:lnTo>
                    <a:pt x="189" y="75"/>
                  </a:lnTo>
                  <a:lnTo>
                    <a:pt x="179" y="78"/>
                  </a:lnTo>
                  <a:lnTo>
                    <a:pt x="171" y="83"/>
                  </a:lnTo>
                  <a:lnTo>
                    <a:pt x="171" y="83"/>
                  </a:lnTo>
                  <a:lnTo>
                    <a:pt x="155" y="92"/>
                  </a:lnTo>
                  <a:lnTo>
                    <a:pt x="141" y="103"/>
                  </a:lnTo>
                  <a:lnTo>
                    <a:pt x="129" y="117"/>
                  </a:lnTo>
                  <a:lnTo>
                    <a:pt x="117" y="131"/>
                  </a:lnTo>
                  <a:lnTo>
                    <a:pt x="117" y="131"/>
                  </a:lnTo>
                  <a:lnTo>
                    <a:pt x="108" y="147"/>
                  </a:lnTo>
                  <a:lnTo>
                    <a:pt x="100" y="164"/>
                  </a:lnTo>
                  <a:lnTo>
                    <a:pt x="93" y="183"/>
                  </a:lnTo>
                  <a:lnTo>
                    <a:pt x="88" y="203"/>
                  </a:lnTo>
                  <a:lnTo>
                    <a:pt x="88" y="203"/>
                  </a:lnTo>
                  <a:lnTo>
                    <a:pt x="84" y="223"/>
                  </a:lnTo>
                  <a:lnTo>
                    <a:pt x="82" y="244"/>
                  </a:lnTo>
                  <a:lnTo>
                    <a:pt x="80" y="266"/>
                  </a:lnTo>
                  <a:lnTo>
                    <a:pt x="79" y="288"/>
                  </a:lnTo>
                  <a:lnTo>
                    <a:pt x="79" y="288"/>
                  </a:lnTo>
                  <a:lnTo>
                    <a:pt x="80" y="312"/>
                  </a:lnTo>
                  <a:lnTo>
                    <a:pt x="82" y="336"/>
                  </a:lnTo>
                  <a:lnTo>
                    <a:pt x="84" y="358"/>
                  </a:lnTo>
                  <a:lnTo>
                    <a:pt x="87" y="380"/>
                  </a:lnTo>
                  <a:lnTo>
                    <a:pt x="87" y="380"/>
                  </a:lnTo>
                  <a:lnTo>
                    <a:pt x="92" y="400"/>
                  </a:lnTo>
                  <a:lnTo>
                    <a:pt x="99" y="418"/>
                  </a:lnTo>
                  <a:lnTo>
                    <a:pt x="107" y="435"/>
                  </a:lnTo>
                  <a:lnTo>
                    <a:pt x="115" y="451"/>
                  </a:lnTo>
                  <a:lnTo>
                    <a:pt x="115" y="451"/>
                  </a:lnTo>
                  <a:lnTo>
                    <a:pt x="126" y="465"/>
                  </a:lnTo>
                  <a:lnTo>
                    <a:pt x="138" y="478"/>
                  </a:lnTo>
                  <a:lnTo>
                    <a:pt x="152" y="489"/>
                  </a:lnTo>
                  <a:lnTo>
                    <a:pt x="168" y="499"/>
                  </a:lnTo>
                  <a:lnTo>
                    <a:pt x="168" y="499"/>
                  </a:lnTo>
                  <a:lnTo>
                    <a:pt x="185" y="506"/>
                  </a:lnTo>
                  <a:lnTo>
                    <a:pt x="205" y="511"/>
                  </a:lnTo>
                  <a:lnTo>
                    <a:pt x="227" y="515"/>
                  </a:lnTo>
                  <a:lnTo>
                    <a:pt x="250" y="515"/>
                  </a:lnTo>
                  <a:lnTo>
                    <a:pt x="250" y="515"/>
                  </a:lnTo>
                  <a:lnTo>
                    <a:pt x="274" y="514"/>
                  </a:lnTo>
                  <a:lnTo>
                    <a:pt x="296" y="510"/>
                  </a:lnTo>
                  <a:lnTo>
                    <a:pt x="315" y="506"/>
                  </a:lnTo>
                  <a:lnTo>
                    <a:pt x="325" y="501"/>
                  </a:lnTo>
                  <a:lnTo>
                    <a:pt x="333" y="497"/>
                  </a:lnTo>
                  <a:lnTo>
                    <a:pt x="333" y="497"/>
                  </a:lnTo>
                  <a:lnTo>
                    <a:pt x="349" y="487"/>
                  </a:lnTo>
                  <a:lnTo>
                    <a:pt x="363" y="476"/>
                  </a:lnTo>
                  <a:lnTo>
                    <a:pt x="375" y="462"/>
                  </a:lnTo>
                  <a:lnTo>
                    <a:pt x="387" y="448"/>
                  </a:lnTo>
                  <a:lnTo>
                    <a:pt x="387" y="448"/>
                  </a:lnTo>
                  <a:lnTo>
                    <a:pt x="396" y="432"/>
                  </a:lnTo>
                  <a:lnTo>
                    <a:pt x="404" y="415"/>
                  </a:lnTo>
                  <a:lnTo>
                    <a:pt x="411" y="395"/>
                  </a:lnTo>
                  <a:lnTo>
                    <a:pt x="416" y="375"/>
                  </a:lnTo>
                  <a:lnTo>
                    <a:pt x="416" y="375"/>
                  </a:lnTo>
                  <a:lnTo>
                    <a:pt x="420" y="355"/>
                  </a:lnTo>
                  <a:lnTo>
                    <a:pt x="423" y="334"/>
                  </a:lnTo>
                  <a:lnTo>
                    <a:pt x="424" y="312"/>
                  </a:lnTo>
                  <a:lnTo>
                    <a:pt x="425" y="289"/>
                  </a:lnTo>
                  <a:lnTo>
                    <a:pt x="425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1961" y="984"/>
              <a:ext cx="682" cy="682"/>
            </a:xfrm>
            <a:custGeom>
              <a:avLst/>
              <a:gdLst>
                <a:gd name="T0" fmla="*/ 1362 w 1364"/>
                <a:gd name="T1" fmla="*/ 717 h 1364"/>
                <a:gd name="T2" fmla="*/ 1350 w 1364"/>
                <a:gd name="T3" fmla="*/ 819 h 1364"/>
                <a:gd name="T4" fmla="*/ 1322 w 1364"/>
                <a:gd name="T5" fmla="*/ 916 h 1364"/>
                <a:gd name="T6" fmla="*/ 1282 w 1364"/>
                <a:gd name="T7" fmla="*/ 1007 h 1364"/>
                <a:gd name="T8" fmla="*/ 1228 w 1364"/>
                <a:gd name="T9" fmla="*/ 1090 h 1364"/>
                <a:gd name="T10" fmla="*/ 1164 w 1364"/>
                <a:gd name="T11" fmla="*/ 1164 h 1364"/>
                <a:gd name="T12" fmla="*/ 1089 w 1364"/>
                <a:gd name="T13" fmla="*/ 1228 h 1364"/>
                <a:gd name="T14" fmla="*/ 1006 w 1364"/>
                <a:gd name="T15" fmla="*/ 1281 h 1364"/>
                <a:gd name="T16" fmla="*/ 917 w 1364"/>
                <a:gd name="T17" fmla="*/ 1323 h 1364"/>
                <a:gd name="T18" fmla="*/ 819 w 1364"/>
                <a:gd name="T19" fmla="*/ 1349 h 1364"/>
                <a:gd name="T20" fmla="*/ 716 w 1364"/>
                <a:gd name="T21" fmla="*/ 1363 h 1364"/>
                <a:gd name="T22" fmla="*/ 647 w 1364"/>
                <a:gd name="T23" fmla="*/ 1363 h 1364"/>
                <a:gd name="T24" fmla="*/ 544 w 1364"/>
                <a:gd name="T25" fmla="*/ 1349 h 1364"/>
                <a:gd name="T26" fmla="*/ 447 w 1364"/>
                <a:gd name="T27" fmla="*/ 1323 h 1364"/>
                <a:gd name="T28" fmla="*/ 357 w 1364"/>
                <a:gd name="T29" fmla="*/ 1281 h 1364"/>
                <a:gd name="T30" fmla="*/ 274 w 1364"/>
                <a:gd name="T31" fmla="*/ 1228 h 1364"/>
                <a:gd name="T32" fmla="*/ 199 w 1364"/>
                <a:gd name="T33" fmla="*/ 1164 h 1364"/>
                <a:gd name="T34" fmla="*/ 135 w 1364"/>
                <a:gd name="T35" fmla="*/ 1090 h 1364"/>
                <a:gd name="T36" fmla="*/ 81 w 1364"/>
                <a:gd name="T37" fmla="*/ 1007 h 1364"/>
                <a:gd name="T38" fmla="*/ 41 w 1364"/>
                <a:gd name="T39" fmla="*/ 916 h 1364"/>
                <a:gd name="T40" fmla="*/ 13 w 1364"/>
                <a:gd name="T41" fmla="*/ 819 h 1364"/>
                <a:gd name="T42" fmla="*/ 1 w 1364"/>
                <a:gd name="T43" fmla="*/ 717 h 1364"/>
                <a:gd name="T44" fmla="*/ 1 w 1364"/>
                <a:gd name="T45" fmla="*/ 646 h 1364"/>
                <a:gd name="T46" fmla="*/ 13 w 1364"/>
                <a:gd name="T47" fmla="*/ 544 h 1364"/>
                <a:gd name="T48" fmla="*/ 41 w 1364"/>
                <a:gd name="T49" fmla="*/ 447 h 1364"/>
                <a:gd name="T50" fmla="*/ 81 w 1364"/>
                <a:gd name="T51" fmla="*/ 356 h 1364"/>
                <a:gd name="T52" fmla="*/ 135 w 1364"/>
                <a:gd name="T53" fmla="*/ 273 h 1364"/>
                <a:gd name="T54" fmla="*/ 199 w 1364"/>
                <a:gd name="T55" fmla="*/ 199 h 1364"/>
                <a:gd name="T56" fmla="*/ 274 w 1364"/>
                <a:gd name="T57" fmla="*/ 135 h 1364"/>
                <a:gd name="T58" fmla="*/ 357 w 1364"/>
                <a:gd name="T59" fmla="*/ 82 h 1364"/>
                <a:gd name="T60" fmla="*/ 447 w 1364"/>
                <a:gd name="T61" fmla="*/ 40 h 1364"/>
                <a:gd name="T62" fmla="*/ 544 w 1364"/>
                <a:gd name="T63" fmla="*/ 14 h 1364"/>
                <a:gd name="T64" fmla="*/ 647 w 1364"/>
                <a:gd name="T65" fmla="*/ 0 h 1364"/>
                <a:gd name="T66" fmla="*/ 716 w 1364"/>
                <a:gd name="T67" fmla="*/ 0 h 1364"/>
                <a:gd name="T68" fmla="*/ 819 w 1364"/>
                <a:gd name="T69" fmla="*/ 14 h 1364"/>
                <a:gd name="T70" fmla="*/ 917 w 1364"/>
                <a:gd name="T71" fmla="*/ 40 h 1364"/>
                <a:gd name="T72" fmla="*/ 1006 w 1364"/>
                <a:gd name="T73" fmla="*/ 82 h 1364"/>
                <a:gd name="T74" fmla="*/ 1089 w 1364"/>
                <a:gd name="T75" fmla="*/ 135 h 1364"/>
                <a:gd name="T76" fmla="*/ 1164 w 1364"/>
                <a:gd name="T77" fmla="*/ 199 h 1364"/>
                <a:gd name="T78" fmla="*/ 1228 w 1364"/>
                <a:gd name="T79" fmla="*/ 273 h 1364"/>
                <a:gd name="T80" fmla="*/ 1282 w 1364"/>
                <a:gd name="T81" fmla="*/ 356 h 1364"/>
                <a:gd name="T82" fmla="*/ 1322 w 1364"/>
                <a:gd name="T83" fmla="*/ 447 h 1364"/>
                <a:gd name="T84" fmla="*/ 1350 w 1364"/>
                <a:gd name="T85" fmla="*/ 544 h 1364"/>
                <a:gd name="T86" fmla="*/ 1362 w 1364"/>
                <a:gd name="T87" fmla="*/ 646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4" h="1364">
                  <a:moveTo>
                    <a:pt x="1364" y="682"/>
                  </a:moveTo>
                  <a:lnTo>
                    <a:pt x="1364" y="682"/>
                  </a:lnTo>
                  <a:lnTo>
                    <a:pt x="1362" y="717"/>
                  </a:lnTo>
                  <a:lnTo>
                    <a:pt x="1360" y="751"/>
                  </a:lnTo>
                  <a:lnTo>
                    <a:pt x="1355" y="786"/>
                  </a:lnTo>
                  <a:lnTo>
                    <a:pt x="1350" y="819"/>
                  </a:lnTo>
                  <a:lnTo>
                    <a:pt x="1342" y="851"/>
                  </a:lnTo>
                  <a:lnTo>
                    <a:pt x="1332" y="885"/>
                  </a:lnTo>
                  <a:lnTo>
                    <a:pt x="1322" y="916"/>
                  </a:lnTo>
                  <a:lnTo>
                    <a:pt x="1309" y="947"/>
                  </a:lnTo>
                  <a:lnTo>
                    <a:pt x="1297" y="977"/>
                  </a:lnTo>
                  <a:lnTo>
                    <a:pt x="1282" y="1007"/>
                  </a:lnTo>
                  <a:lnTo>
                    <a:pt x="1264" y="1035"/>
                  </a:lnTo>
                  <a:lnTo>
                    <a:pt x="1247" y="1063"/>
                  </a:lnTo>
                  <a:lnTo>
                    <a:pt x="1228" y="1090"/>
                  </a:lnTo>
                  <a:lnTo>
                    <a:pt x="1208" y="1115"/>
                  </a:lnTo>
                  <a:lnTo>
                    <a:pt x="1186" y="1141"/>
                  </a:lnTo>
                  <a:lnTo>
                    <a:pt x="1164" y="1164"/>
                  </a:lnTo>
                  <a:lnTo>
                    <a:pt x="1140" y="1187"/>
                  </a:lnTo>
                  <a:lnTo>
                    <a:pt x="1116" y="1207"/>
                  </a:lnTo>
                  <a:lnTo>
                    <a:pt x="1089" y="1228"/>
                  </a:lnTo>
                  <a:lnTo>
                    <a:pt x="1063" y="1247"/>
                  </a:lnTo>
                  <a:lnTo>
                    <a:pt x="1035" y="1265"/>
                  </a:lnTo>
                  <a:lnTo>
                    <a:pt x="1006" y="1281"/>
                  </a:lnTo>
                  <a:lnTo>
                    <a:pt x="978" y="1296"/>
                  </a:lnTo>
                  <a:lnTo>
                    <a:pt x="947" y="1310"/>
                  </a:lnTo>
                  <a:lnTo>
                    <a:pt x="917" y="1323"/>
                  </a:lnTo>
                  <a:lnTo>
                    <a:pt x="884" y="1333"/>
                  </a:lnTo>
                  <a:lnTo>
                    <a:pt x="852" y="1342"/>
                  </a:lnTo>
                  <a:lnTo>
                    <a:pt x="819" y="1349"/>
                  </a:lnTo>
                  <a:lnTo>
                    <a:pt x="785" y="1356"/>
                  </a:lnTo>
                  <a:lnTo>
                    <a:pt x="752" y="1360"/>
                  </a:lnTo>
                  <a:lnTo>
                    <a:pt x="716" y="1363"/>
                  </a:lnTo>
                  <a:lnTo>
                    <a:pt x="682" y="1364"/>
                  </a:lnTo>
                  <a:lnTo>
                    <a:pt x="682" y="1364"/>
                  </a:lnTo>
                  <a:lnTo>
                    <a:pt x="647" y="1363"/>
                  </a:lnTo>
                  <a:lnTo>
                    <a:pt x="611" y="1360"/>
                  </a:lnTo>
                  <a:lnTo>
                    <a:pt x="578" y="1356"/>
                  </a:lnTo>
                  <a:lnTo>
                    <a:pt x="544" y="1349"/>
                  </a:lnTo>
                  <a:lnTo>
                    <a:pt x="511" y="1342"/>
                  </a:lnTo>
                  <a:lnTo>
                    <a:pt x="479" y="1333"/>
                  </a:lnTo>
                  <a:lnTo>
                    <a:pt x="447" y="1323"/>
                  </a:lnTo>
                  <a:lnTo>
                    <a:pt x="417" y="1310"/>
                  </a:lnTo>
                  <a:lnTo>
                    <a:pt x="385" y="1296"/>
                  </a:lnTo>
                  <a:lnTo>
                    <a:pt x="357" y="1281"/>
                  </a:lnTo>
                  <a:lnTo>
                    <a:pt x="328" y="1265"/>
                  </a:lnTo>
                  <a:lnTo>
                    <a:pt x="300" y="1247"/>
                  </a:lnTo>
                  <a:lnTo>
                    <a:pt x="274" y="1228"/>
                  </a:lnTo>
                  <a:lnTo>
                    <a:pt x="247" y="1207"/>
                  </a:lnTo>
                  <a:lnTo>
                    <a:pt x="223" y="1187"/>
                  </a:lnTo>
                  <a:lnTo>
                    <a:pt x="199" y="1164"/>
                  </a:lnTo>
                  <a:lnTo>
                    <a:pt x="177" y="1141"/>
                  </a:lnTo>
                  <a:lnTo>
                    <a:pt x="155" y="1115"/>
                  </a:lnTo>
                  <a:lnTo>
                    <a:pt x="135" y="1090"/>
                  </a:lnTo>
                  <a:lnTo>
                    <a:pt x="116" y="1063"/>
                  </a:lnTo>
                  <a:lnTo>
                    <a:pt x="99" y="1035"/>
                  </a:lnTo>
                  <a:lnTo>
                    <a:pt x="81" y="1007"/>
                  </a:lnTo>
                  <a:lnTo>
                    <a:pt x="66" y="977"/>
                  </a:lnTo>
                  <a:lnTo>
                    <a:pt x="54" y="947"/>
                  </a:lnTo>
                  <a:lnTo>
                    <a:pt x="41" y="916"/>
                  </a:lnTo>
                  <a:lnTo>
                    <a:pt x="31" y="885"/>
                  </a:lnTo>
                  <a:lnTo>
                    <a:pt x="21" y="851"/>
                  </a:lnTo>
                  <a:lnTo>
                    <a:pt x="13" y="819"/>
                  </a:lnTo>
                  <a:lnTo>
                    <a:pt x="8" y="786"/>
                  </a:lnTo>
                  <a:lnTo>
                    <a:pt x="3" y="751"/>
                  </a:lnTo>
                  <a:lnTo>
                    <a:pt x="1" y="717"/>
                  </a:lnTo>
                  <a:lnTo>
                    <a:pt x="0" y="682"/>
                  </a:lnTo>
                  <a:lnTo>
                    <a:pt x="0" y="682"/>
                  </a:lnTo>
                  <a:lnTo>
                    <a:pt x="1" y="646"/>
                  </a:lnTo>
                  <a:lnTo>
                    <a:pt x="3" y="612"/>
                  </a:lnTo>
                  <a:lnTo>
                    <a:pt x="8" y="577"/>
                  </a:lnTo>
                  <a:lnTo>
                    <a:pt x="13" y="544"/>
                  </a:lnTo>
                  <a:lnTo>
                    <a:pt x="21" y="512"/>
                  </a:lnTo>
                  <a:lnTo>
                    <a:pt x="31" y="478"/>
                  </a:lnTo>
                  <a:lnTo>
                    <a:pt x="41" y="447"/>
                  </a:lnTo>
                  <a:lnTo>
                    <a:pt x="54" y="416"/>
                  </a:lnTo>
                  <a:lnTo>
                    <a:pt x="66" y="386"/>
                  </a:lnTo>
                  <a:lnTo>
                    <a:pt x="81" y="356"/>
                  </a:lnTo>
                  <a:lnTo>
                    <a:pt x="99" y="328"/>
                  </a:lnTo>
                  <a:lnTo>
                    <a:pt x="116" y="301"/>
                  </a:lnTo>
                  <a:lnTo>
                    <a:pt x="135" y="273"/>
                  </a:lnTo>
                  <a:lnTo>
                    <a:pt x="155" y="248"/>
                  </a:lnTo>
                  <a:lnTo>
                    <a:pt x="177" y="222"/>
                  </a:lnTo>
                  <a:lnTo>
                    <a:pt x="199" y="199"/>
                  </a:lnTo>
                  <a:lnTo>
                    <a:pt x="223" y="176"/>
                  </a:lnTo>
                  <a:lnTo>
                    <a:pt x="247" y="156"/>
                  </a:lnTo>
                  <a:lnTo>
                    <a:pt x="274" y="135"/>
                  </a:lnTo>
                  <a:lnTo>
                    <a:pt x="300" y="116"/>
                  </a:lnTo>
                  <a:lnTo>
                    <a:pt x="328" y="98"/>
                  </a:lnTo>
                  <a:lnTo>
                    <a:pt x="357" y="82"/>
                  </a:lnTo>
                  <a:lnTo>
                    <a:pt x="385" y="67"/>
                  </a:lnTo>
                  <a:lnTo>
                    <a:pt x="417" y="53"/>
                  </a:lnTo>
                  <a:lnTo>
                    <a:pt x="447" y="40"/>
                  </a:lnTo>
                  <a:lnTo>
                    <a:pt x="479" y="30"/>
                  </a:lnTo>
                  <a:lnTo>
                    <a:pt x="511" y="21"/>
                  </a:lnTo>
                  <a:lnTo>
                    <a:pt x="544" y="14"/>
                  </a:lnTo>
                  <a:lnTo>
                    <a:pt x="578" y="7"/>
                  </a:lnTo>
                  <a:lnTo>
                    <a:pt x="611" y="3"/>
                  </a:lnTo>
                  <a:lnTo>
                    <a:pt x="647" y="0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716" y="0"/>
                  </a:lnTo>
                  <a:lnTo>
                    <a:pt x="752" y="3"/>
                  </a:lnTo>
                  <a:lnTo>
                    <a:pt x="785" y="7"/>
                  </a:lnTo>
                  <a:lnTo>
                    <a:pt x="819" y="14"/>
                  </a:lnTo>
                  <a:lnTo>
                    <a:pt x="852" y="21"/>
                  </a:lnTo>
                  <a:lnTo>
                    <a:pt x="884" y="30"/>
                  </a:lnTo>
                  <a:lnTo>
                    <a:pt x="917" y="40"/>
                  </a:lnTo>
                  <a:lnTo>
                    <a:pt x="947" y="53"/>
                  </a:lnTo>
                  <a:lnTo>
                    <a:pt x="978" y="67"/>
                  </a:lnTo>
                  <a:lnTo>
                    <a:pt x="1006" y="82"/>
                  </a:lnTo>
                  <a:lnTo>
                    <a:pt x="1035" y="98"/>
                  </a:lnTo>
                  <a:lnTo>
                    <a:pt x="1063" y="116"/>
                  </a:lnTo>
                  <a:lnTo>
                    <a:pt x="1089" y="135"/>
                  </a:lnTo>
                  <a:lnTo>
                    <a:pt x="1116" y="156"/>
                  </a:lnTo>
                  <a:lnTo>
                    <a:pt x="1140" y="176"/>
                  </a:lnTo>
                  <a:lnTo>
                    <a:pt x="1164" y="199"/>
                  </a:lnTo>
                  <a:lnTo>
                    <a:pt x="1186" y="222"/>
                  </a:lnTo>
                  <a:lnTo>
                    <a:pt x="1208" y="248"/>
                  </a:lnTo>
                  <a:lnTo>
                    <a:pt x="1228" y="273"/>
                  </a:lnTo>
                  <a:lnTo>
                    <a:pt x="1247" y="301"/>
                  </a:lnTo>
                  <a:lnTo>
                    <a:pt x="1264" y="328"/>
                  </a:lnTo>
                  <a:lnTo>
                    <a:pt x="1282" y="356"/>
                  </a:lnTo>
                  <a:lnTo>
                    <a:pt x="1297" y="386"/>
                  </a:lnTo>
                  <a:lnTo>
                    <a:pt x="1309" y="416"/>
                  </a:lnTo>
                  <a:lnTo>
                    <a:pt x="1322" y="447"/>
                  </a:lnTo>
                  <a:lnTo>
                    <a:pt x="1332" y="478"/>
                  </a:lnTo>
                  <a:lnTo>
                    <a:pt x="1342" y="512"/>
                  </a:lnTo>
                  <a:lnTo>
                    <a:pt x="1350" y="544"/>
                  </a:lnTo>
                  <a:lnTo>
                    <a:pt x="1355" y="577"/>
                  </a:lnTo>
                  <a:lnTo>
                    <a:pt x="1360" y="612"/>
                  </a:lnTo>
                  <a:lnTo>
                    <a:pt x="1362" y="646"/>
                  </a:lnTo>
                  <a:lnTo>
                    <a:pt x="1364" y="682"/>
                  </a:lnTo>
                  <a:lnTo>
                    <a:pt x="1364" y="682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2116" y="1185"/>
              <a:ext cx="369" cy="285"/>
            </a:xfrm>
            <a:custGeom>
              <a:avLst/>
              <a:gdLst>
                <a:gd name="T0" fmla="*/ 588 w 740"/>
                <a:gd name="T1" fmla="*/ 550 h 569"/>
                <a:gd name="T2" fmla="*/ 583 w 740"/>
                <a:gd name="T3" fmla="*/ 560 h 569"/>
                <a:gd name="T4" fmla="*/ 579 w 740"/>
                <a:gd name="T5" fmla="*/ 564 h 569"/>
                <a:gd name="T6" fmla="*/ 573 w 740"/>
                <a:gd name="T7" fmla="*/ 566 h 569"/>
                <a:gd name="T8" fmla="*/ 558 w 740"/>
                <a:gd name="T9" fmla="*/ 568 h 569"/>
                <a:gd name="T10" fmla="*/ 536 w 740"/>
                <a:gd name="T11" fmla="*/ 569 h 569"/>
                <a:gd name="T12" fmla="*/ 513 w 740"/>
                <a:gd name="T13" fmla="*/ 568 h 569"/>
                <a:gd name="T14" fmla="*/ 505 w 740"/>
                <a:gd name="T15" fmla="*/ 567 h 569"/>
                <a:gd name="T16" fmla="*/ 498 w 740"/>
                <a:gd name="T17" fmla="*/ 566 h 569"/>
                <a:gd name="T18" fmla="*/ 489 w 740"/>
                <a:gd name="T19" fmla="*/ 560 h 569"/>
                <a:gd name="T20" fmla="*/ 486 w 740"/>
                <a:gd name="T21" fmla="*/ 555 h 569"/>
                <a:gd name="T22" fmla="*/ 367 w 740"/>
                <a:gd name="T23" fmla="*/ 125 h 569"/>
                <a:gd name="T24" fmla="*/ 256 w 740"/>
                <a:gd name="T25" fmla="*/ 550 h 569"/>
                <a:gd name="T26" fmla="*/ 255 w 740"/>
                <a:gd name="T27" fmla="*/ 555 h 569"/>
                <a:gd name="T28" fmla="*/ 253 w 740"/>
                <a:gd name="T29" fmla="*/ 560 h 569"/>
                <a:gd name="T30" fmla="*/ 243 w 740"/>
                <a:gd name="T31" fmla="*/ 566 h 569"/>
                <a:gd name="T32" fmla="*/ 236 w 740"/>
                <a:gd name="T33" fmla="*/ 567 h 569"/>
                <a:gd name="T34" fmla="*/ 228 w 740"/>
                <a:gd name="T35" fmla="*/ 568 h 569"/>
                <a:gd name="T36" fmla="*/ 205 w 740"/>
                <a:gd name="T37" fmla="*/ 569 h 569"/>
                <a:gd name="T38" fmla="*/ 182 w 740"/>
                <a:gd name="T39" fmla="*/ 568 h 569"/>
                <a:gd name="T40" fmla="*/ 166 w 740"/>
                <a:gd name="T41" fmla="*/ 566 h 569"/>
                <a:gd name="T42" fmla="*/ 160 w 740"/>
                <a:gd name="T43" fmla="*/ 564 h 569"/>
                <a:gd name="T44" fmla="*/ 157 w 740"/>
                <a:gd name="T45" fmla="*/ 560 h 569"/>
                <a:gd name="T46" fmla="*/ 152 w 740"/>
                <a:gd name="T47" fmla="*/ 550 h 569"/>
                <a:gd name="T48" fmla="*/ 4 w 740"/>
                <a:gd name="T49" fmla="*/ 30 h 569"/>
                <a:gd name="T50" fmla="*/ 0 w 740"/>
                <a:gd name="T51" fmla="*/ 14 h 569"/>
                <a:gd name="T52" fmla="*/ 1 w 740"/>
                <a:gd name="T53" fmla="*/ 9 h 569"/>
                <a:gd name="T54" fmla="*/ 4 w 740"/>
                <a:gd name="T55" fmla="*/ 5 h 569"/>
                <a:gd name="T56" fmla="*/ 16 w 740"/>
                <a:gd name="T57" fmla="*/ 1 h 569"/>
                <a:gd name="T58" fmla="*/ 38 w 740"/>
                <a:gd name="T59" fmla="*/ 0 h 569"/>
                <a:gd name="T60" fmla="*/ 59 w 740"/>
                <a:gd name="T61" fmla="*/ 1 h 569"/>
                <a:gd name="T62" fmla="*/ 66 w 740"/>
                <a:gd name="T63" fmla="*/ 2 h 569"/>
                <a:gd name="T64" fmla="*/ 72 w 740"/>
                <a:gd name="T65" fmla="*/ 4 h 569"/>
                <a:gd name="T66" fmla="*/ 77 w 740"/>
                <a:gd name="T67" fmla="*/ 8 h 569"/>
                <a:gd name="T68" fmla="*/ 80 w 740"/>
                <a:gd name="T69" fmla="*/ 16 h 569"/>
                <a:gd name="T70" fmla="*/ 207 w 740"/>
                <a:gd name="T71" fmla="*/ 489 h 569"/>
                <a:gd name="T72" fmla="*/ 327 w 740"/>
                <a:gd name="T73" fmla="*/ 17 h 569"/>
                <a:gd name="T74" fmla="*/ 330 w 740"/>
                <a:gd name="T75" fmla="*/ 9 h 569"/>
                <a:gd name="T76" fmla="*/ 337 w 740"/>
                <a:gd name="T77" fmla="*/ 4 h 569"/>
                <a:gd name="T78" fmla="*/ 341 w 740"/>
                <a:gd name="T79" fmla="*/ 2 h 569"/>
                <a:gd name="T80" fmla="*/ 349 w 740"/>
                <a:gd name="T81" fmla="*/ 1 h 569"/>
                <a:gd name="T82" fmla="*/ 370 w 740"/>
                <a:gd name="T83" fmla="*/ 0 h 569"/>
                <a:gd name="T84" fmla="*/ 390 w 740"/>
                <a:gd name="T85" fmla="*/ 1 h 569"/>
                <a:gd name="T86" fmla="*/ 401 w 740"/>
                <a:gd name="T87" fmla="*/ 4 h 569"/>
                <a:gd name="T88" fmla="*/ 405 w 740"/>
                <a:gd name="T89" fmla="*/ 6 h 569"/>
                <a:gd name="T90" fmla="*/ 407 w 740"/>
                <a:gd name="T91" fmla="*/ 9 h 569"/>
                <a:gd name="T92" fmla="*/ 539 w 740"/>
                <a:gd name="T93" fmla="*/ 489 h 569"/>
                <a:gd name="T94" fmla="*/ 665 w 740"/>
                <a:gd name="T95" fmla="*/ 16 h 569"/>
                <a:gd name="T96" fmla="*/ 667 w 740"/>
                <a:gd name="T97" fmla="*/ 9 h 569"/>
                <a:gd name="T98" fmla="*/ 670 w 740"/>
                <a:gd name="T99" fmla="*/ 6 h 569"/>
                <a:gd name="T100" fmla="*/ 673 w 740"/>
                <a:gd name="T101" fmla="*/ 4 h 569"/>
                <a:gd name="T102" fmla="*/ 685 w 740"/>
                <a:gd name="T103" fmla="*/ 1 h 569"/>
                <a:gd name="T104" fmla="*/ 705 w 740"/>
                <a:gd name="T105" fmla="*/ 0 h 569"/>
                <a:gd name="T106" fmla="*/ 726 w 740"/>
                <a:gd name="T107" fmla="*/ 1 h 569"/>
                <a:gd name="T108" fmla="*/ 732 w 740"/>
                <a:gd name="T109" fmla="*/ 4 h 569"/>
                <a:gd name="T110" fmla="*/ 736 w 740"/>
                <a:gd name="T111" fmla="*/ 6 h 569"/>
                <a:gd name="T112" fmla="*/ 740 w 740"/>
                <a:gd name="T113" fmla="*/ 14 h 569"/>
                <a:gd name="T114" fmla="*/ 738 w 740"/>
                <a:gd name="T115" fmla="*/ 30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0" h="569">
                  <a:moveTo>
                    <a:pt x="588" y="550"/>
                  </a:moveTo>
                  <a:lnTo>
                    <a:pt x="588" y="550"/>
                  </a:lnTo>
                  <a:lnTo>
                    <a:pt x="586" y="555"/>
                  </a:lnTo>
                  <a:lnTo>
                    <a:pt x="583" y="560"/>
                  </a:lnTo>
                  <a:lnTo>
                    <a:pt x="583" y="560"/>
                  </a:lnTo>
                  <a:lnTo>
                    <a:pt x="579" y="564"/>
                  </a:lnTo>
                  <a:lnTo>
                    <a:pt x="573" y="566"/>
                  </a:lnTo>
                  <a:lnTo>
                    <a:pt x="573" y="566"/>
                  </a:lnTo>
                  <a:lnTo>
                    <a:pt x="567" y="567"/>
                  </a:lnTo>
                  <a:lnTo>
                    <a:pt x="558" y="568"/>
                  </a:lnTo>
                  <a:lnTo>
                    <a:pt x="558" y="568"/>
                  </a:lnTo>
                  <a:lnTo>
                    <a:pt x="536" y="569"/>
                  </a:lnTo>
                  <a:lnTo>
                    <a:pt x="536" y="569"/>
                  </a:lnTo>
                  <a:lnTo>
                    <a:pt x="513" y="568"/>
                  </a:lnTo>
                  <a:lnTo>
                    <a:pt x="513" y="568"/>
                  </a:lnTo>
                  <a:lnTo>
                    <a:pt x="505" y="567"/>
                  </a:lnTo>
                  <a:lnTo>
                    <a:pt x="498" y="566"/>
                  </a:lnTo>
                  <a:lnTo>
                    <a:pt x="498" y="566"/>
                  </a:lnTo>
                  <a:lnTo>
                    <a:pt x="492" y="564"/>
                  </a:lnTo>
                  <a:lnTo>
                    <a:pt x="489" y="560"/>
                  </a:lnTo>
                  <a:lnTo>
                    <a:pt x="489" y="560"/>
                  </a:lnTo>
                  <a:lnTo>
                    <a:pt x="486" y="555"/>
                  </a:lnTo>
                  <a:lnTo>
                    <a:pt x="484" y="550"/>
                  </a:lnTo>
                  <a:lnTo>
                    <a:pt x="367" y="125"/>
                  </a:lnTo>
                  <a:lnTo>
                    <a:pt x="365" y="125"/>
                  </a:lnTo>
                  <a:lnTo>
                    <a:pt x="256" y="550"/>
                  </a:lnTo>
                  <a:lnTo>
                    <a:pt x="256" y="550"/>
                  </a:lnTo>
                  <a:lnTo>
                    <a:pt x="255" y="555"/>
                  </a:lnTo>
                  <a:lnTo>
                    <a:pt x="253" y="560"/>
                  </a:lnTo>
                  <a:lnTo>
                    <a:pt x="253" y="560"/>
                  </a:lnTo>
                  <a:lnTo>
                    <a:pt x="248" y="564"/>
                  </a:lnTo>
                  <a:lnTo>
                    <a:pt x="243" y="566"/>
                  </a:lnTo>
                  <a:lnTo>
                    <a:pt x="243" y="566"/>
                  </a:lnTo>
                  <a:lnTo>
                    <a:pt x="236" y="567"/>
                  </a:lnTo>
                  <a:lnTo>
                    <a:pt x="228" y="568"/>
                  </a:lnTo>
                  <a:lnTo>
                    <a:pt x="228" y="568"/>
                  </a:lnTo>
                  <a:lnTo>
                    <a:pt x="205" y="569"/>
                  </a:lnTo>
                  <a:lnTo>
                    <a:pt x="205" y="569"/>
                  </a:lnTo>
                  <a:lnTo>
                    <a:pt x="182" y="568"/>
                  </a:lnTo>
                  <a:lnTo>
                    <a:pt x="182" y="568"/>
                  </a:lnTo>
                  <a:lnTo>
                    <a:pt x="173" y="567"/>
                  </a:lnTo>
                  <a:lnTo>
                    <a:pt x="166" y="566"/>
                  </a:lnTo>
                  <a:lnTo>
                    <a:pt x="166" y="566"/>
                  </a:lnTo>
                  <a:lnTo>
                    <a:pt x="160" y="564"/>
                  </a:lnTo>
                  <a:lnTo>
                    <a:pt x="157" y="560"/>
                  </a:lnTo>
                  <a:lnTo>
                    <a:pt x="157" y="560"/>
                  </a:lnTo>
                  <a:lnTo>
                    <a:pt x="155" y="555"/>
                  </a:lnTo>
                  <a:lnTo>
                    <a:pt x="152" y="55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1" y="21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9"/>
                  </a:lnTo>
                  <a:lnTo>
                    <a:pt x="4" y="5"/>
                  </a:lnTo>
                  <a:lnTo>
                    <a:pt x="4" y="5"/>
                  </a:lnTo>
                  <a:lnTo>
                    <a:pt x="8" y="2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9" y="1"/>
                  </a:lnTo>
                  <a:lnTo>
                    <a:pt x="59" y="1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2" y="4"/>
                  </a:lnTo>
                  <a:lnTo>
                    <a:pt x="75" y="6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80" y="16"/>
                  </a:lnTo>
                  <a:lnTo>
                    <a:pt x="207" y="489"/>
                  </a:lnTo>
                  <a:lnTo>
                    <a:pt x="207" y="489"/>
                  </a:lnTo>
                  <a:lnTo>
                    <a:pt x="327" y="17"/>
                  </a:lnTo>
                  <a:lnTo>
                    <a:pt x="327" y="17"/>
                  </a:lnTo>
                  <a:lnTo>
                    <a:pt x="330" y="9"/>
                  </a:lnTo>
                  <a:lnTo>
                    <a:pt x="330" y="9"/>
                  </a:lnTo>
                  <a:lnTo>
                    <a:pt x="333" y="6"/>
                  </a:lnTo>
                  <a:lnTo>
                    <a:pt x="337" y="4"/>
                  </a:lnTo>
                  <a:lnTo>
                    <a:pt x="337" y="4"/>
                  </a:lnTo>
                  <a:lnTo>
                    <a:pt x="341" y="2"/>
                  </a:lnTo>
                  <a:lnTo>
                    <a:pt x="349" y="1"/>
                  </a:lnTo>
                  <a:lnTo>
                    <a:pt x="349" y="1"/>
                  </a:lnTo>
                  <a:lnTo>
                    <a:pt x="370" y="0"/>
                  </a:lnTo>
                  <a:lnTo>
                    <a:pt x="370" y="0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395" y="2"/>
                  </a:lnTo>
                  <a:lnTo>
                    <a:pt x="401" y="4"/>
                  </a:lnTo>
                  <a:lnTo>
                    <a:pt x="401" y="4"/>
                  </a:lnTo>
                  <a:lnTo>
                    <a:pt x="405" y="6"/>
                  </a:lnTo>
                  <a:lnTo>
                    <a:pt x="407" y="9"/>
                  </a:lnTo>
                  <a:lnTo>
                    <a:pt x="407" y="9"/>
                  </a:lnTo>
                  <a:lnTo>
                    <a:pt x="410" y="17"/>
                  </a:lnTo>
                  <a:lnTo>
                    <a:pt x="539" y="489"/>
                  </a:lnTo>
                  <a:lnTo>
                    <a:pt x="541" y="489"/>
                  </a:lnTo>
                  <a:lnTo>
                    <a:pt x="665" y="16"/>
                  </a:lnTo>
                  <a:lnTo>
                    <a:pt x="665" y="16"/>
                  </a:lnTo>
                  <a:lnTo>
                    <a:pt x="667" y="9"/>
                  </a:lnTo>
                  <a:lnTo>
                    <a:pt x="667" y="9"/>
                  </a:lnTo>
                  <a:lnTo>
                    <a:pt x="670" y="6"/>
                  </a:lnTo>
                  <a:lnTo>
                    <a:pt x="673" y="4"/>
                  </a:lnTo>
                  <a:lnTo>
                    <a:pt x="673" y="4"/>
                  </a:lnTo>
                  <a:lnTo>
                    <a:pt x="678" y="2"/>
                  </a:lnTo>
                  <a:lnTo>
                    <a:pt x="685" y="1"/>
                  </a:lnTo>
                  <a:lnTo>
                    <a:pt x="685" y="1"/>
                  </a:lnTo>
                  <a:lnTo>
                    <a:pt x="705" y="0"/>
                  </a:lnTo>
                  <a:lnTo>
                    <a:pt x="705" y="0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732" y="4"/>
                  </a:lnTo>
                  <a:lnTo>
                    <a:pt x="736" y="6"/>
                  </a:lnTo>
                  <a:lnTo>
                    <a:pt x="736" y="6"/>
                  </a:lnTo>
                  <a:lnTo>
                    <a:pt x="739" y="9"/>
                  </a:lnTo>
                  <a:lnTo>
                    <a:pt x="740" y="14"/>
                  </a:lnTo>
                  <a:lnTo>
                    <a:pt x="740" y="14"/>
                  </a:lnTo>
                  <a:lnTo>
                    <a:pt x="738" y="30"/>
                  </a:lnTo>
                  <a:lnTo>
                    <a:pt x="588" y="5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SWOT Analysis</a:t>
            </a:r>
            <a:endParaRPr lang="en-US" noProof="0" dirty="0"/>
          </a:p>
        </p:txBody>
      </p:sp>
      <p:sp>
        <p:nvSpPr>
          <p:cNvPr id="45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46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978694" y="2695625"/>
            <a:ext cx="1685926" cy="430162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Strengths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53" hasCustomPrompt="1"/>
          </p:nvPr>
        </p:nvSpPr>
        <p:spPr>
          <a:xfrm>
            <a:off x="977900" y="3191249"/>
            <a:ext cx="1685926" cy="1271068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your desired text here.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55" hasCustomPrompt="1"/>
          </p:nvPr>
        </p:nvSpPr>
        <p:spPr>
          <a:xfrm>
            <a:off x="2812257" y="2695625"/>
            <a:ext cx="1685926" cy="430162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en-US" noProof="0" dirty="0"/>
              <a:t>Weaknesses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56" hasCustomPrompt="1"/>
          </p:nvPr>
        </p:nvSpPr>
        <p:spPr>
          <a:xfrm>
            <a:off x="2811463" y="3191249"/>
            <a:ext cx="1685926" cy="1271068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your desired text here.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4548190" y="2695625"/>
            <a:ext cx="1884360" cy="430162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>
                <a:solidFill>
                  <a:schemeClr val="accent6"/>
                </a:solidFill>
              </a:defRPr>
            </a:lvl1pPr>
          </a:lstStyle>
          <a:p>
            <a:r>
              <a:rPr lang="en-US" noProof="0" dirty="0"/>
              <a:t>Opportunities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8" hasCustomPrompt="1"/>
          </p:nvPr>
        </p:nvSpPr>
        <p:spPr>
          <a:xfrm>
            <a:off x="4646613" y="3172890"/>
            <a:ext cx="1685926" cy="1271068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your desired text here.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9" hasCustomPrompt="1"/>
          </p:nvPr>
        </p:nvSpPr>
        <p:spPr>
          <a:xfrm>
            <a:off x="6480969" y="2695625"/>
            <a:ext cx="1685926" cy="430162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Threats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60" hasCustomPrompt="1"/>
          </p:nvPr>
        </p:nvSpPr>
        <p:spPr>
          <a:xfrm>
            <a:off x="6480175" y="3172890"/>
            <a:ext cx="1685926" cy="1271068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419849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00323"/>
          </a:xfrm>
          <a:prstGeom prst="rect">
            <a:avLst/>
          </a:prstGeom>
        </p:spPr>
      </p:pic>
      <p:sp>
        <p:nvSpPr>
          <p:cNvPr id="45" name="Date Placeholder 2"/>
          <p:cNvSpPr>
            <a:spLocks noGrp="1"/>
          </p:cNvSpPr>
          <p:nvPr userDrawn="1"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FF30096-E2FA-4C53-8FFA-C198FACBBC31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46" name="Footer Placeholder 3"/>
          <p:cNvSpPr>
            <a:spLocks noGrp="1"/>
          </p:cNvSpPr>
          <p:nvPr userDrawn="1"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7" name="Slide Number Placeholder 4"/>
          <p:cNvSpPr>
            <a:spLocks noGrp="1"/>
          </p:cNvSpPr>
          <p:nvPr userDrawn="1"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4" name="Group 73"/>
          <p:cNvGrpSpPr/>
          <p:nvPr userDrawn="1"/>
        </p:nvGrpSpPr>
        <p:grpSpPr>
          <a:xfrm>
            <a:off x="1500188" y="1808957"/>
            <a:ext cx="6143625" cy="1068388"/>
            <a:chOff x="1500188" y="839788"/>
            <a:chExt cx="6143625" cy="1068388"/>
          </a:xfrm>
          <a:solidFill>
            <a:schemeClr val="bg1">
              <a:alpha val="7000"/>
            </a:schemeClr>
          </a:solidFill>
        </p:grpSpPr>
        <p:sp>
          <p:nvSpPr>
            <p:cNvPr id="28" name="Freeform 20"/>
            <p:cNvSpPr>
              <a:spLocks noEditPoints="1"/>
            </p:cNvSpPr>
            <p:nvPr userDrawn="1"/>
          </p:nvSpPr>
          <p:spPr bwMode="auto">
            <a:xfrm>
              <a:off x="1500188" y="849313"/>
              <a:ext cx="893763" cy="1049338"/>
            </a:xfrm>
            <a:custGeom>
              <a:avLst/>
              <a:gdLst>
                <a:gd name="T0" fmla="*/ 1118 w 1127"/>
                <a:gd name="T1" fmla="*/ 1254 h 1322"/>
                <a:gd name="T2" fmla="*/ 1126 w 1127"/>
                <a:gd name="T3" fmla="*/ 1283 h 1322"/>
                <a:gd name="T4" fmla="*/ 1127 w 1127"/>
                <a:gd name="T5" fmla="*/ 1290 h 1322"/>
                <a:gd name="T6" fmla="*/ 1125 w 1127"/>
                <a:gd name="T7" fmla="*/ 1301 h 1322"/>
                <a:gd name="T8" fmla="*/ 1119 w 1127"/>
                <a:gd name="T9" fmla="*/ 1310 h 1322"/>
                <a:gd name="T10" fmla="*/ 1114 w 1127"/>
                <a:gd name="T11" fmla="*/ 1314 h 1322"/>
                <a:gd name="T12" fmla="*/ 1100 w 1127"/>
                <a:gd name="T13" fmla="*/ 1319 h 1322"/>
                <a:gd name="T14" fmla="*/ 1092 w 1127"/>
                <a:gd name="T15" fmla="*/ 1320 h 1322"/>
                <a:gd name="T16" fmla="*/ 1042 w 1127"/>
                <a:gd name="T17" fmla="*/ 1322 h 1322"/>
                <a:gd name="T18" fmla="*/ 1014 w 1127"/>
                <a:gd name="T19" fmla="*/ 1321 h 1322"/>
                <a:gd name="T20" fmla="*/ 992 w 1127"/>
                <a:gd name="T21" fmla="*/ 1320 h 1322"/>
                <a:gd name="T22" fmla="*/ 963 w 1127"/>
                <a:gd name="T23" fmla="*/ 1315 h 1322"/>
                <a:gd name="T24" fmla="*/ 955 w 1127"/>
                <a:gd name="T25" fmla="*/ 1310 h 1322"/>
                <a:gd name="T26" fmla="*/ 950 w 1127"/>
                <a:gd name="T27" fmla="*/ 1306 h 1322"/>
                <a:gd name="T28" fmla="*/ 941 w 1127"/>
                <a:gd name="T29" fmla="*/ 1290 h 1322"/>
                <a:gd name="T30" fmla="*/ 285 w 1127"/>
                <a:gd name="T31" fmla="*/ 972 h 1322"/>
                <a:gd name="T32" fmla="*/ 178 w 1127"/>
                <a:gd name="T33" fmla="*/ 1286 h 1322"/>
                <a:gd name="T34" fmla="*/ 170 w 1127"/>
                <a:gd name="T35" fmla="*/ 1302 h 1322"/>
                <a:gd name="T36" fmla="*/ 163 w 1127"/>
                <a:gd name="T37" fmla="*/ 1308 h 1322"/>
                <a:gd name="T38" fmla="*/ 155 w 1127"/>
                <a:gd name="T39" fmla="*/ 1313 h 1322"/>
                <a:gd name="T40" fmla="*/ 127 w 1127"/>
                <a:gd name="T41" fmla="*/ 1320 h 1322"/>
                <a:gd name="T42" fmla="*/ 107 w 1127"/>
                <a:gd name="T43" fmla="*/ 1321 h 1322"/>
                <a:gd name="T44" fmla="*/ 81 w 1127"/>
                <a:gd name="T45" fmla="*/ 1322 h 1322"/>
                <a:gd name="T46" fmla="*/ 34 w 1127"/>
                <a:gd name="T47" fmla="*/ 1320 h 1322"/>
                <a:gd name="T48" fmla="*/ 24 w 1127"/>
                <a:gd name="T49" fmla="*/ 1317 h 1322"/>
                <a:gd name="T50" fmla="*/ 12 w 1127"/>
                <a:gd name="T51" fmla="*/ 1313 h 1322"/>
                <a:gd name="T52" fmla="*/ 7 w 1127"/>
                <a:gd name="T53" fmla="*/ 1309 h 1322"/>
                <a:gd name="T54" fmla="*/ 1 w 1127"/>
                <a:gd name="T55" fmla="*/ 1301 h 1322"/>
                <a:gd name="T56" fmla="*/ 0 w 1127"/>
                <a:gd name="T57" fmla="*/ 1289 h 1322"/>
                <a:gd name="T58" fmla="*/ 0 w 1127"/>
                <a:gd name="T59" fmla="*/ 1282 h 1322"/>
                <a:gd name="T60" fmla="*/ 8 w 1127"/>
                <a:gd name="T61" fmla="*/ 1253 h 1322"/>
                <a:gd name="T62" fmla="*/ 447 w 1127"/>
                <a:gd name="T63" fmla="*/ 37 h 1322"/>
                <a:gd name="T64" fmla="*/ 458 w 1127"/>
                <a:gd name="T65" fmla="*/ 19 h 1322"/>
                <a:gd name="T66" fmla="*/ 462 w 1127"/>
                <a:gd name="T67" fmla="*/ 15 h 1322"/>
                <a:gd name="T68" fmla="*/ 477 w 1127"/>
                <a:gd name="T69" fmla="*/ 7 h 1322"/>
                <a:gd name="T70" fmla="*/ 492 w 1127"/>
                <a:gd name="T71" fmla="*/ 4 h 1322"/>
                <a:gd name="T72" fmla="*/ 509 w 1127"/>
                <a:gd name="T73" fmla="*/ 3 h 1322"/>
                <a:gd name="T74" fmla="*/ 560 w 1127"/>
                <a:gd name="T75" fmla="*/ 0 h 1322"/>
                <a:gd name="T76" fmla="*/ 589 w 1127"/>
                <a:gd name="T77" fmla="*/ 2 h 1322"/>
                <a:gd name="T78" fmla="*/ 613 w 1127"/>
                <a:gd name="T79" fmla="*/ 3 h 1322"/>
                <a:gd name="T80" fmla="*/ 648 w 1127"/>
                <a:gd name="T81" fmla="*/ 7 h 1322"/>
                <a:gd name="T82" fmla="*/ 653 w 1127"/>
                <a:gd name="T83" fmla="*/ 10 h 1322"/>
                <a:gd name="T84" fmla="*/ 664 w 1127"/>
                <a:gd name="T85" fmla="*/ 15 h 1322"/>
                <a:gd name="T86" fmla="*/ 668 w 1127"/>
                <a:gd name="T87" fmla="*/ 19 h 1322"/>
                <a:gd name="T88" fmla="*/ 679 w 1127"/>
                <a:gd name="T89" fmla="*/ 38 h 1322"/>
                <a:gd name="T90" fmla="*/ 554 w 1127"/>
                <a:gd name="T91" fmla="*/ 180 h 1322"/>
                <a:gd name="T92" fmla="*/ 329 w 1127"/>
                <a:gd name="T93" fmla="*/ 833 h 1322"/>
                <a:gd name="T94" fmla="*/ 554 w 1127"/>
                <a:gd name="T95" fmla="*/ 18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7" h="1322">
                  <a:moveTo>
                    <a:pt x="1118" y="1254"/>
                  </a:moveTo>
                  <a:lnTo>
                    <a:pt x="1118" y="1254"/>
                  </a:lnTo>
                  <a:lnTo>
                    <a:pt x="1125" y="1274"/>
                  </a:lnTo>
                  <a:lnTo>
                    <a:pt x="1126" y="1283"/>
                  </a:lnTo>
                  <a:lnTo>
                    <a:pt x="1127" y="1290"/>
                  </a:lnTo>
                  <a:lnTo>
                    <a:pt x="1127" y="1290"/>
                  </a:lnTo>
                  <a:lnTo>
                    <a:pt x="1126" y="1297"/>
                  </a:lnTo>
                  <a:lnTo>
                    <a:pt x="1125" y="1301"/>
                  </a:lnTo>
                  <a:lnTo>
                    <a:pt x="1122" y="1307"/>
                  </a:lnTo>
                  <a:lnTo>
                    <a:pt x="1119" y="1310"/>
                  </a:lnTo>
                  <a:lnTo>
                    <a:pt x="1119" y="1310"/>
                  </a:lnTo>
                  <a:lnTo>
                    <a:pt x="1114" y="1314"/>
                  </a:lnTo>
                  <a:lnTo>
                    <a:pt x="1109" y="1316"/>
                  </a:lnTo>
                  <a:lnTo>
                    <a:pt x="1100" y="1319"/>
                  </a:lnTo>
                  <a:lnTo>
                    <a:pt x="1092" y="1320"/>
                  </a:lnTo>
                  <a:lnTo>
                    <a:pt x="1092" y="1320"/>
                  </a:lnTo>
                  <a:lnTo>
                    <a:pt x="1070" y="1321"/>
                  </a:lnTo>
                  <a:lnTo>
                    <a:pt x="1042" y="1322"/>
                  </a:lnTo>
                  <a:lnTo>
                    <a:pt x="1042" y="1322"/>
                  </a:lnTo>
                  <a:lnTo>
                    <a:pt x="1014" y="1321"/>
                  </a:lnTo>
                  <a:lnTo>
                    <a:pt x="992" y="1320"/>
                  </a:lnTo>
                  <a:lnTo>
                    <a:pt x="992" y="1320"/>
                  </a:lnTo>
                  <a:lnTo>
                    <a:pt x="976" y="1319"/>
                  </a:lnTo>
                  <a:lnTo>
                    <a:pt x="963" y="1315"/>
                  </a:lnTo>
                  <a:lnTo>
                    <a:pt x="963" y="1315"/>
                  </a:lnTo>
                  <a:lnTo>
                    <a:pt x="955" y="1310"/>
                  </a:lnTo>
                  <a:lnTo>
                    <a:pt x="950" y="1306"/>
                  </a:lnTo>
                  <a:lnTo>
                    <a:pt x="950" y="1306"/>
                  </a:lnTo>
                  <a:lnTo>
                    <a:pt x="945" y="1299"/>
                  </a:lnTo>
                  <a:lnTo>
                    <a:pt x="941" y="1290"/>
                  </a:lnTo>
                  <a:lnTo>
                    <a:pt x="829" y="972"/>
                  </a:lnTo>
                  <a:lnTo>
                    <a:pt x="285" y="972"/>
                  </a:lnTo>
                  <a:lnTo>
                    <a:pt x="178" y="1286"/>
                  </a:lnTo>
                  <a:lnTo>
                    <a:pt x="178" y="1286"/>
                  </a:lnTo>
                  <a:lnTo>
                    <a:pt x="174" y="1294"/>
                  </a:lnTo>
                  <a:lnTo>
                    <a:pt x="170" y="1302"/>
                  </a:lnTo>
                  <a:lnTo>
                    <a:pt x="170" y="1302"/>
                  </a:lnTo>
                  <a:lnTo>
                    <a:pt x="163" y="1308"/>
                  </a:lnTo>
                  <a:lnTo>
                    <a:pt x="155" y="1313"/>
                  </a:lnTo>
                  <a:lnTo>
                    <a:pt x="155" y="1313"/>
                  </a:lnTo>
                  <a:lnTo>
                    <a:pt x="143" y="1317"/>
                  </a:lnTo>
                  <a:lnTo>
                    <a:pt x="127" y="1320"/>
                  </a:lnTo>
                  <a:lnTo>
                    <a:pt x="127" y="1320"/>
                  </a:lnTo>
                  <a:lnTo>
                    <a:pt x="107" y="1321"/>
                  </a:lnTo>
                  <a:lnTo>
                    <a:pt x="81" y="1322"/>
                  </a:lnTo>
                  <a:lnTo>
                    <a:pt x="81" y="1322"/>
                  </a:lnTo>
                  <a:lnTo>
                    <a:pt x="54" y="1321"/>
                  </a:lnTo>
                  <a:lnTo>
                    <a:pt x="34" y="1320"/>
                  </a:lnTo>
                  <a:lnTo>
                    <a:pt x="34" y="1320"/>
                  </a:lnTo>
                  <a:lnTo>
                    <a:pt x="24" y="1317"/>
                  </a:lnTo>
                  <a:lnTo>
                    <a:pt x="18" y="1315"/>
                  </a:lnTo>
                  <a:lnTo>
                    <a:pt x="12" y="1313"/>
                  </a:lnTo>
                  <a:lnTo>
                    <a:pt x="7" y="1309"/>
                  </a:lnTo>
                  <a:lnTo>
                    <a:pt x="7" y="1309"/>
                  </a:lnTo>
                  <a:lnTo>
                    <a:pt x="4" y="1306"/>
                  </a:lnTo>
                  <a:lnTo>
                    <a:pt x="1" y="1301"/>
                  </a:lnTo>
                  <a:lnTo>
                    <a:pt x="0" y="1295"/>
                  </a:lnTo>
                  <a:lnTo>
                    <a:pt x="0" y="1289"/>
                  </a:lnTo>
                  <a:lnTo>
                    <a:pt x="0" y="1289"/>
                  </a:lnTo>
                  <a:lnTo>
                    <a:pt x="0" y="1282"/>
                  </a:lnTo>
                  <a:lnTo>
                    <a:pt x="3" y="1272"/>
                  </a:lnTo>
                  <a:lnTo>
                    <a:pt x="8" y="1253"/>
                  </a:lnTo>
                  <a:lnTo>
                    <a:pt x="447" y="37"/>
                  </a:lnTo>
                  <a:lnTo>
                    <a:pt x="447" y="37"/>
                  </a:lnTo>
                  <a:lnTo>
                    <a:pt x="452" y="27"/>
                  </a:lnTo>
                  <a:lnTo>
                    <a:pt x="458" y="19"/>
                  </a:lnTo>
                  <a:lnTo>
                    <a:pt x="458" y="19"/>
                  </a:lnTo>
                  <a:lnTo>
                    <a:pt x="462" y="15"/>
                  </a:lnTo>
                  <a:lnTo>
                    <a:pt x="466" y="13"/>
                  </a:lnTo>
                  <a:lnTo>
                    <a:pt x="477" y="7"/>
                  </a:lnTo>
                  <a:lnTo>
                    <a:pt x="477" y="7"/>
                  </a:lnTo>
                  <a:lnTo>
                    <a:pt x="492" y="4"/>
                  </a:lnTo>
                  <a:lnTo>
                    <a:pt x="509" y="3"/>
                  </a:lnTo>
                  <a:lnTo>
                    <a:pt x="509" y="3"/>
                  </a:lnTo>
                  <a:lnTo>
                    <a:pt x="533" y="2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589" y="2"/>
                  </a:lnTo>
                  <a:lnTo>
                    <a:pt x="613" y="3"/>
                  </a:lnTo>
                  <a:lnTo>
                    <a:pt x="613" y="3"/>
                  </a:lnTo>
                  <a:lnTo>
                    <a:pt x="633" y="4"/>
                  </a:lnTo>
                  <a:lnTo>
                    <a:pt x="648" y="7"/>
                  </a:lnTo>
                  <a:lnTo>
                    <a:pt x="648" y="7"/>
                  </a:lnTo>
                  <a:lnTo>
                    <a:pt x="653" y="10"/>
                  </a:lnTo>
                  <a:lnTo>
                    <a:pt x="659" y="13"/>
                  </a:lnTo>
                  <a:lnTo>
                    <a:pt x="664" y="15"/>
                  </a:lnTo>
                  <a:lnTo>
                    <a:pt x="668" y="19"/>
                  </a:lnTo>
                  <a:lnTo>
                    <a:pt x="668" y="19"/>
                  </a:lnTo>
                  <a:lnTo>
                    <a:pt x="674" y="28"/>
                  </a:lnTo>
                  <a:lnTo>
                    <a:pt x="679" y="38"/>
                  </a:lnTo>
                  <a:lnTo>
                    <a:pt x="1118" y="1254"/>
                  </a:lnTo>
                  <a:close/>
                  <a:moveTo>
                    <a:pt x="554" y="180"/>
                  </a:moveTo>
                  <a:lnTo>
                    <a:pt x="553" y="180"/>
                  </a:lnTo>
                  <a:lnTo>
                    <a:pt x="329" y="833"/>
                  </a:lnTo>
                  <a:lnTo>
                    <a:pt x="784" y="833"/>
                  </a:lnTo>
                  <a:lnTo>
                    <a:pt x="554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2560638" y="852488"/>
              <a:ext cx="784225" cy="1046163"/>
            </a:xfrm>
            <a:custGeom>
              <a:avLst/>
              <a:gdLst>
                <a:gd name="T0" fmla="*/ 988 w 988"/>
                <a:gd name="T1" fmla="*/ 1250 h 1318"/>
                <a:gd name="T2" fmla="*/ 981 w 988"/>
                <a:gd name="T3" fmla="*/ 1274 h 1318"/>
                <a:gd name="T4" fmla="*/ 974 w 988"/>
                <a:gd name="T5" fmla="*/ 1287 h 1318"/>
                <a:gd name="T6" fmla="*/ 964 w 988"/>
                <a:gd name="T7" fmla="*/ 1297 h 1318"/>
                <a:gd name="T8" fmla="*/ 945 w 988"/>
                <a:gd name="T9" fmla="*/ 1309 h 1318"/>
                <a:gd name="T10" fmla="*/ 926 w 988"/>
                <a:gd name="T11" fmla="*/ 1313 h 1318"/>
                <a:gd name="T12" fmla="*/ 854 w 988"/>
                <a:gd name="T13" fmla="*/ 1315 h 1318"/>
                <a:gd name="T14" fmla="*/ 818 w 988"/>
                <a:gd name="T15" fmla="*/ 1311 h 1318"/>
                <a:gd name="T16" fmla="*/ 797 w 988"/>
                <a:gd name="T17" fmla="*/ 1305 h 1318"/>
                <a:gd name="T18" fmla="*/ 768 w 988"/>
                <a:gd name="T19" fmla="*/ 1289 h 1318"/>
                <a:gd name="T20" fmla="*/ 750 w 988"/>
                <a:gd name="T21" fmla="*/ 1272 h 1318"/>
                <a:gd name="T22" fmla="*/ 731 w 988"/>
                <a:gd name="T23" fmla="*/ 1249 h 1318"/>
                <a:gd name="T24" fmla="*/ 693 w 988"/>
                <a:gd name="T25" fmla="*/ 1184 h 1318"/>
                <a:gd name="T26" fmla="*/ 262 w 988"/>
                <a:gd name="T27" fmla="*/ 380 h 1318"/>
                <a:gd name="T28" fmla="*/ 200 w 988"/>
                <a:gd name="T29" fmla="*/ 257 h 1318"/>
                <a:gd name="T30" fmla="*/ 169 w 988"/>
                <a:gd name="T31" fmla="*/ 196 h 1318"/>
                <a:gd name="T32" fmla="*/ 174 w 988"/>
                <a:gd name="T33" fmla="*/ 495 h 1318"/>
                <a:gd name="T34" fmla="*/ 172 w 988"/>
                <a:gd name="T35" fmla="*/ 1293 h 1318"/>
                <a:gd name="T36" fmla="*/ 167 w 988"/>
                <a:gd name="T37" fmla="*/ 1302 h 1318"/>
                <a:gd name="T38" fmla="*/ 155 w 988"/>
                <a:gd name="T39" fmla="*/ 1309 h 1318"/>
                <a:gd name="T40" fmla="*/ 127 w 988"/>
                <a:gd name="T41" fmla="*/ 1316 h 1318"/>
                <a:gd name="T42" fmla="*/ 86 w 988"/>
                <a:gd name="T43" fmla="*/ 1318 h 1318"/>
                <a:gd name="T44" fmla="*/ 43 w 988"/>
                <a:gd name="T45" fmla="*/ 1316 h 1318"/>
                <a:gd name="T46" fmla="*/ 18 w 988"/>
                <a:gd name="T47" fmla="*/ 1309 h 1318"/>
                <a:gd name="T48" fmla="*/ 4 w 988"/>
                <a:gd name="T49" fmla="*/ 1298 h 1318"/>
                <a:gd name="T50" fmla="*/ 0 w 988"/>
                <a:gd name="T51" fmla="*/ 1286 h 1318"/>
                <a:gd name="T52" fmla="*/ 0 w 988"/>
                <a:gd name="T53" fmla="*/ 68 h 1318"/>
                <a:gd name="T54" fmla="*/ 5 w 988"/>
                <a:gd name="T55" fmla="*/ 42 h 1318"/>
                <a:gd name="T56" fmla="*/ 17 w 988"/>
                <a:gd name="T57" fmla="*/ 24 h 1318"/>
                <a:gd name="T58" fmla="*/ 34 w 988"/>
                <a:gd name="T59" fmla="*/ 13 h 1318"/>
                <a:gd name="T60" fmla="*/ 72 w 988"/>
                <a:gd name="T61" fmla="*/ 2 h 1318"/>
                <a:gd name="T62" fmla="*/ 186 w 988"/>
                <a:gd name="T63" fmla="*/ 4 h 1318"/>
                <a:gd name="T64" fmla="*/ 208 w 988"/>
                <a:gd name="T65" fmla="*/ 8 h 1318"/>
                <a:gd name="T66" fmla="*/ 237 w 988"/>
                <a:gd name="T67" fmla="*/ 19 h 1318"/>
                <a:gd name="T68" fmla="*/ 253 w 988"/>
                <a:gd name="T69" fmla="*/ 31 h 1318"/>
                <a:gd name="T70" fmla="*/ 276 w 988"/>
                <a:gd name="T71" fmla="*/ 56 h 1318"/>
                <a:gd name="T72" fmla="*/ 308 w 988"/>
                <a:gd name="T73" fmla="*/ 109 h 1318"/>
                <a:gd name="T74" fmla="*/ 670 w 988"/>
                <a:gd name="T75" fmla="*/ 786 h 1318"/>
                <a:gd name="T76" fmla="*/ 721 w 988"/>
                <a:gd name="T77" fmla="*/ 885 h 1318"/>
                <a:gd name="T78" fmla="*/ 816 w 988"/>
                <a:gd name="T79" fmla="*/ 1075 h 1318"/>
                <a:gd name="T80" fmla="*/ 816 w 988"/>
                <a:gd name="T81" fmla="*/ 993 h 1318"/>
                <a:gd name="T82" fmla="*/ 814 w 988"/>
                <a:gd name="T83" fmla="*/ 742 h 1318"/>
                <a:gd name="T84" fmla="*/ 815 w 988"/>
                <a:gd name="T85" fmla="*/ 25 h 1318"/>
                <a:gd name="T86" fmla="*/ 824 w 988"/>
                <a:gd name="T87" fmla="*/ 14 h 1318"/>
                <a:gd name="T88" fmla="*/ 845 w 988"/>
                <a:gd name="T89" fmla="*/ 4 h 1318"/>
                <a:gd name="T90" fmla="*/ 879 w 988"/>
                <a:gd name="T91" fmla="*/ 0 h 1318"/>
                <a:gd name="T92" fmla="*/ 925 w 988"/>
                <a:gd name="T93" fmla="*/ 0 h 1318"/>
                <a:gd name="T94" fmla="*/ 959 w 988"/>
                <a:gd name="T95" fmla="*/ 4 h 1318"/>
                <a:gd name="T96" fmla="*/ 979 w 988"/>
                <a:gd name="T97" fmla="*/ 14 h 1318"/>
                <a:gd name="T98" fmla="*/ 987 w 988"/>
                <a:gd name="T99" fmla="*/ 25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88" h="1318">
                  <a:moveTo>
                    <a:pt x="988" y="1240"/>
                  </a:moveTo>
                  <a:lnTo>
                    <a:pt x="988" y="1240"/>
                  </a:lnTo>
                  <a:lnTo>
                    <a:pt x="988" y="1250"/>
                  </a:lnTo>
                  <a:lnTo>
                    <a:pt x="987" y="1258"/>
                  </a:lnTo>
                  <a:lnTo>
                    <a:pt x="985" y="1266"/>
                  </a:lnTo>
                  <a:lnTo>
                    <a:pt x="981" y="1274"/>
                  </a:lnTo>
                  <a:lnTo>
                    <a:pt x="981" y="1274"/>
                  </a:lnTo>
                  <a:lnTo>
                    <a:pt x="978" y="1281"/>
                  </a:lnTo>
                  <a:lnTo>
                    <a:pt x="974" y="1287"/>
                  </a:lnTo>
                  <a:lnTo>
                    <a:pt x="970" y="1293"/>
                  </a:lnTo>
                  <a:lnTo>
                    <a:pt x="964" y="1297"/>
                  </a:lnTo>
                  <a:lnTo>
                    <a:pt x="964" y="1297"/>
                  </a:lnTo>
                  <a:lnTo>
                    <a:pt x="958" y="1302"/>
                  </a:lnTo>
                  <a:lnTo>
                    <a:pt x="952" y="1305"/>
                  </a:lnTo>
                  <a:lnTo>
                    <a:pt x="945" y="1309"/>
                  </a:lnTo>
                  <a:lnTo>
                    <a:pt x="940" y="1311"/>
                  </a:lnTo>
                  <a:lnTo>
                    <a:pt x="940" y="1311"/>
                  </a:lnTo>
                  <a:lnTo>
                    <a:pt x="926" y="1313"/>
                  </a:lnTo>
                  <a:lnTo>
                    <a:pt x="912" y="1315"/>
                  </a:lnTo>
                  <a:lnTo>
                    <a:pt x="854" y="1315"/>
                  </a:lnTo>
                  <a:lnTo>
                    <a:pt x="854" y="1315"/>
                  </a:lnTo>
                  <a:lnTo>
                    <a:pt x="842" y="1315"/>
                  </a:lnTo>
                  <a:lnTo>
                    <a:pt x="829" y="1313"/>
                  </a:lnTo>
                  <a:lnTo>
                    <a:pt x="818" y="1311"/>
                  </a:lnTo>
                  <a:lnTo>
                    <a:pt x="807" y="1309"/>
                  </a:lnTo>
                  <a:lnTo>
                    <a:pt x="807" y="1309"/>
                  </a:lnTo>
                  <a:lnTo>
                    <a:pt x="797" y="1305"/>
                  </a:lnTo>
                  <a:lnTo>
                    <a:pt x="788" y="1301"/>
                  </a:lnTo>
                  <a:lnTo>
                    <a:pt x="777" y="1296"/>
                  </a:lnTo>
                  <a:lnTo>
                    <a:pt x="768" y="1289"/>
                  </a:lnTo>
                  <a:lnTo>
                    <a:pt x="768" y="1289"/>
                  </a:lnTo>
                  <a:lnTo>
                    <a:pt x="759" y="1281"/>
                  </a:lnTo>
                  <a:lnTo>
                    <a:pt x="750" y="1272"/>
                  </a:lnTo>
                  <a:lnTo>
                    <a:pt x="740" y="1260"/>
                  </a:lnTo>
                  <a:lnTo>
                    <a:pt x="731" y="1249"/>
                  </a:lnTo>
                  <a:lnTo>
                    <a:pt x="731" y="1249"/>
                  </a:lnTo>
                  <a:lnTo>
                    <a:pt x="722" y="1235"/>
                  </a:lnTo>
                  <a:lnTo>
                    <a:pt x="713" y="1220"/>
                  </a:lnTo>
                  <a:lnTo>
                    <a:pt x="693" y="1184"/>
                  </a:lnTo>
                  <a:lnTo>
                    <a:pt x="293" y="440"/>
                  </a:lnTo>
                  <a:lnTo>
                    <a:pt x="293" y="440"/>
                  </a:lnTo>
                  <a:lnTo>
                    <a:pt x="262" y="380"/>
                  </a:lnTo>
                  <a:lnTo>
                    <a:pt x="230" y="319"/>
                  </a:lnTo>
                  <a:lnTo>
                    <a:pt x="230" y="319"/>
                  </a:lnTo>
                  <a:lnTo>
                    <a:pt x="200" y="257"/>
                  </a:lnTo>
                  <a:lnTo>
                    <a:pt x="171" y="196"/>
                  </a:lnTo>
                  <a:lnTo>
                    <a:pt x="169" y="196"/>
                  </a:lnTo>
                  <a:lnTo>
                    <a:pt x="169" y="196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74" y="495"/>
                  </a:lnTo>
                  <a:lnTo>
                    <a:pt x="174" y="1286"/>
                  </a:lnTo>
                  <a:lnTo>
                    <a:pt x="174" y="1286"/>
                  </a:lnTo>
                  <a:lnTo>
                    <a:pt x="172" y="1293"/>
                  </a:lnTo>
                  <a:lnTo>
                    <a:pt x="169" y="1298"/>
                  </a:lnTo>
                  <a:lnTo>
                    <a:pt x="169" y="1298"/>
                  </a:lnTo>
                  <a:lnTo>
                    <a:pt x="167" y="1302"/>
                  </a:lnTo>
                  <a:lnTo>
                    <a:pt x="163" y="1305"/>
                  </a:lnTo>
                  <a:lnTo>
                    <a:pt x="155" y="1309"/>
                  </a:lnTo>
                  <a:lnTo>
                    <a:pt x="155" y="1309"/>
                  </a:lnTo>
                  <a:lnTo>
                    <a:pt x="142" y="1312"/>
                  </a:lnTo>
                  <a:lnTo>
                    <a:pt x="127" y="1316"/>
                  </a:lnTo>
                  <a:lnTo>
                    <a:pt x="127" y="1316"/>
                  </a:lnTo>
                  <a:lnTo>
                    <a:pt x="109" y="1317"/>
                  </a:lnTo>
                  <a:lnTo>
                    <a:pt x="86" y="1318"/>
                  </a:lnTo>
                  <a:lnTo>
                    <a:pt x="86" y="1318"/>
                  </a:lnTo>
                  <a:lnTo>
                    <a:pt x="63" y="1317"/>
                  </a:lnTo>
                  <a:lnTo>
                    <a:pt x="43" y="1316"/>
                  </a:lnTo>
                  <a:lnTo>
                    <a:pt x="43" y="1316"/>
                  </a:lnTo>
                  <a:lnTo>
                    <a:pt x="28" y="1312"/>
                  </a:lnTo>
                  <a:lnTo>
                    <a:pt x="18" y="1309"/>
                  </a:lnTo>
                  <a:lnTo>
                    <a:pt x="18" y="1309"/>
                  </a:lnTo>
                  <a:lnTo>
                    <a:pt x="9" y="1305"/>
                  </a:lnTo>
                  <a:lnTo>
                    <a:pt x="7" y="1302"/>
                  </a:lnTo>
                  <a:lnTo>
                    <a:pt x="4" y="1298"/>
                  </a:lnTo>
                  <a:lnTo>
                    <a:pt x="4" y="1298"/>
                  </a:lnTo>
                  <a:lnTo>
                    <a:pt x="1" y="1293"/>
                  </a:lnTo>
                  <a:lnTo>
                    <a:pt x="0" y="1286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68"/>
                  </a:lnTo>
                  <a:lnTo>
                    <a:pt x="1" y="59"/>
                  </a:lnTo>
                  <a:lnTo>
                    <a:pt x="3" y="51"/>
                  </a:lnTo>
                  <a:lnTo>
                    <a:pt x="5" y="42"/>
                  </a:lnTo>
                  <a:lnTo>
                    <a:pt x="9" y="36"/>
                  </a:lnTo>
                  <a:lnTo>
                    <a:pt x="12" y="30"/>
                  </a:lnTo>
                  <a:lnTo>
                    <a:pt x="17" y="24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34" y="13"/>
                  </a:lnTo>
                  <a:lnTo>
                    <a:pt x="47" y="7"/>
                  </a:lnTo>
                  <a:lnTo>
                    <a:pt x="60" y="3"/>
                  </a:lnTo>
                  <a:lnTo>
                    <a:pt x="72" y="2"/>
                  </a:lnTo>
                  <a:lnTo>
                    <a:pt x="159" y="2"/>
                  </a:lnTo>
                  <a:lnTo>
                    <a:pt x="159" y="2"/>
                  </a:lnTo>
                  <a:lnTo>
                    <a:pt x="186" y="4"/>
                  </a:lnTo>
                  <a:lnTo>
                    <a:pt x="198" y="6"/>
                  </a:lnTo>
                  <a:lnTo>
                    <a:pt x="208" y="8"/>
                  </a:lnTo>
                  <a:lnTo>
                    <a:pt x="208" y="8"/>
                  </a:lnTo>
                  <a:lnTo>
                    <a:pt x="218" y="10"/>
                  </a:lnTo>
                  <a:lnTo>
                    <a:pt x="228" y="15"/>
                  </a:lnTo>
                  <a:lnTo>
                    <a:pt x="237" y="19"/>
                  </a:lnTo>
                  <a:lnTo>
                    <a:pt x="245" y="24"/>
                  </a:lnTo>
                  <a:lnTo>
                    <a:pt x="245" y="24"/>
                  </a:lnTo>
                  <a:lnTo>
                    <a:pt x="253" y="31"/>
                  </a:lnTo>
                  <a:lnTo>
                    <a:pt x="261" y="38"/>
                  </a:lnTo>
                  <a:lnTo>
                    <a:pt x="269" y="47"/>
                  </a:lnTo>
                  <a:lnTo>
                    <a:pt x="276" y="56"/>
                  </a:lnTo>
                  <a:lnTo>
                    <a:pt x="276" y="56"/>
                  </a:lnTo>
                  <a:lnTo>
                    <a:pt x="292" y="81"/>
                  </a:lnTo>
                  <a:lnTo>
                    <a:pt x="308" y="109"/>
                  </a:lnTo>
                  <a:lnTo>
                    <a:pt x="615" y="683"/>
                  </a:lnTo>
                  <a:lnTo>
                    <a:pt x="615" y="683"/>
                  </a:lnTo>
                  <a:lnTo>
                    <a:pt x="670" y="786"/>
                  </a:lnTo>
                  <a:lnTo>
                    <a:pt x="670" y="786"/>
                  </a:lnTo>
                  <a:lnTo>
                    <a:pt x="721" y="885"/>
                  </a:lnTo>
                  <a:lnTo>
                    <a:pt x="721" y="885"/>
                  </a:lnTo>
                  <a:lnTo>
                    <a:pt x="769" y="980"/>
                  </a:lnTo>
                  <a:lnTo>
                    <a:pt x="769" y="980"/>
                  </a:lnTo>
                  <a:lnTo>
                    <a:pt x="816" y="1075"/>
                  </a:lnTo>
                  <a:lnTo>
                    <a:pt x="818" y="1075"/>
                  </a:lnTo>
                  <a:lnTo>
                    <a:pt x="818" y="1075"/>
                  </a:lnTo>
                  <a:lnTo>
                    <a:pt x="816" y="993"/>
                  </a:lnTo>
                  <a:lnTo>
                    <a:pt x="815" y="909"/>
                  </a:lnTo>
                  <a:lnTo>
                    <a:pt x="815" y="909"/>
                  </a:lnTo>
                  <a:lnTo>
                    <a:pt x="814" y="742"/>
                  </a:lnTo>
                  <a:lnTo>
                    <a:pt x="814" y="32"/>
                  </a:lnTo>
                  <a:lnTo>
                    <a:pt x="814" y="32"/>
                  </a:lnTo>
                  <a:lnTo>
                    <a:pt x="815" y="25"/>
                  </a:lnTo>
                  <a:lnTo>
                    <a:pt x="819" y="19"/>
                  </a:lnTo>
                  <a:lnTo>
                    <a:pt x="819" y="19"/>
                  </a:lnTo>
                  <a:lnTo>
                    <a:pt x="824" y="14"/>
                  </a:lnTo>
                  <a:lnTo>
                    <a:pt x="834" y="8"/>
                  </a:lnTo>
                  <a:lnTo>
                    <a:pt x="834" y="8"/>
                  </a:lnTo>
                  <a:lnTo>
                    <a:pt x="845" y="4"/>
                  </a:lnTo>
                  <a:lnTo>
                    <a:pt x="860" y="2"/>
                  </a:lnTo>
                  <a:lnTo>
                    <a:pt x="860" y="2"/>
                  </a:lnTo>
                  <a:lnTo>
                    <a:pt x="879" y="0"/>
                  </a:lnTo>
                  <a:lnTo>
                    <a:pt x="903" y="0"/>
                  </a:lnTo>
                  <a:lnTo>
                    <a:pt x="903" y="0"/>
                  </a:lnTo>
                  <a:lnTo>
                    <a:pt x="925" y="0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4"/>
                  </a:lnTo>
                  <a:lnTo>
                    <a:pt x="971" y="8"/>
                  </a:lnTo>
                  <a:lnTo>
                    <a:pt x="971" y="8"/>
                  </a:lnTo>
                  <a:lnTo>
                    <a:pt x="979" y="14"/>
                  </a:lnTo>
                  <a:lnTo>
                    <a:pt x="985" y="19"/>
                  </a:lnTo>
                  <a:lnTo>
                    <a:pt x="985" y="19"/>
                  </a:lnTo>
                  <a:lnTo>
                    <a:pt x="987" y="25"/>
                  </a:lnTo>
                  <a:lnTo>
                    <a:pt x="988" y="32"/>
                  </a:lnTo>
                  <a:lnTo>
                    <a:pt x="988" y="1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3511550" y="849313"/>
              <a:ext cx="895350" cy="1049338"/>
            </a:xfrm>
            <a:custGeom>
              <a:avLst/>
              <a:gdLst>
                <a:gd name="T0" fmla="*/ 1117 w 1126"/>
                <a:gd name="T1" fmla="*/ 1254 h 1322"/>
                <a:gd name="T2" fmla="*/ 1125 w 1126"/>
                <a:gd name="T3" fmla="*/ 1283 h 1322"/>
                <a:gd name="T4" fmla="*/ 1126 w 1126"/>
                <a:gd name="T5" fmla="*/ 1290 h 1322"/>
                <a:gd name="T6" fmla="*/ 1124 w 1126"/>
                <a:gd name="T7" fmla="*/ 1301 h 1322"/>
                <a:gd name="T8" fmla="*/ 1118 w 1126"/>
                <a:gd name="T9" fmla="*/ 1310 h 1322"/>
                <a:gd name="T10" fmla="*/ 1114 w 1126"/>
                <a:gd name="T11" fmla="*/ 1314 h 1322"/>
                <a:gd name="T12" fmla="*/ 1100 w 1126"/>
                <a:gd name="T13" fmla="*/ 1319 h 1322"/>
                <a:gd name="T14" fmla="*/ 1092 w 1126"/>
                <a:gd name="T15" fmla="*/ 1320 h 1322"/>
                <a:gd name="T16" fmla="*/ 1041 w 1126"/>
                <a:gd name="T17" fmla="*/ 1322 h 1322"/>
                <a:gd name="T18" fmla="*/ 1014 w 1126"/>
                <a:gd name="T19" fmla="*/ 1321 h 1322"/>
                <a:gd name="T20" fmla="*/ 992 w 1126"/>
                <a:gd name="T21" fmla="*/ 1320 h 1322"/>
                <a:gd name="T22" fmla="*/ 963 w 1126"/>
                <a:gd name="T23" fmla="*/ 1315 h 1322"/>
                <a:gd name="T24" fmla="*/ 955 w 1126"/>
                <a:gd name="T25" fmla="*/ 1310 h 1322"/>
                <a:gd name="T26" fmla="*/ 949 w 1126"/>
                <a:gd name="T27" fmla="*/ 1306 h 1322"/>
                <a:gd name="T28" fmla="*/ 940 w 1126"/>
                <a:gd name="T29" fmla="*/ 1290 h 1322"/>
                <a:gd name="T30" fmla="*/ 284 w 1126"/>
                <a:gd name="T31" fmla="*/ 972 h 1322"/>
                <a:gd name="T32" fmla="*/ 177 w 1126"/>
                <a:gd name="T33" fmla="*/ 1286 h 1322"/>
                <a:gd name="T34" fmla="*/ 169 w 1126"/>
                <a:gd name="T35" fmla="*/ 1302 h 1322"/>
                <a:gd name="T36" fmla="*/ 162 w 1126"/>
                <a:gd name="T37" fmla="*/ 1308 h 1322"/>
                <a:gd name="T38" fmla="*/ 154 w 1126"/>
                <a:gd name="T39" fmla="*/ 1313 h 1322"/>
                <a:gd name="T40" fmla="*/ 127 w 1126"/>
                <a:gd name="T41" fmla="*/ 1320 h 1322"/>
                <a:gd name="T42" fmla="*/ 106 w 1126"/>
                <a:gd name="T43" fmla="*/ 1321 h 1322"/>
                <a:gd name="T44" fmla="*/ 80 w 1126"/>
                <a:gd name="T45" fmla="*/ 1322 h 1322"/>
                <a:gd name="T46" fmla="*/ 33 w 1126"/>
                <a:gd name="T47" fmla="*/ 1320 h 1322"/>
                <a:gd name="T48" fmla="*/ 24 w 1126"/>
                <a:gd name="T49" fmla="*/ 1317 h 1322"/>
                <a:gd name="T50" fmla="*/ 11 w 1126"/>
                <a:gd name="T51" fmla="*/ 1313 h 1322"/>
                <a:gd name="T52" fmla="*/ 7 w 1126"/>
                <a:gd name="T53" fmla="*/ 1309 h 1322"/>
                <a:gd name="T54" fmla="*/ 1 w 1126"/>
                <a:gd name="T55" fmla="*/ 1301 h 1322"/>
                <a:gd name="T56" fmla="*/ 0 w 1126"/>
                <a:gd name="T57" fmla="*/ 1289 h 1322"/>
                <a:gd name="T58" fmla="*/ 0 w 1126"/>
                <a:gd name="T59" fmla="*/ 1282 h 1322"/>
                <a:gd name="T60" fmla="*/ 8 w 1126"/>
                <a:gd name="T61" fmla="*/ 1253 h 1322"/>
                <a:gd name="T62" fmla="*/ 447 w 1126"/>
                <a:gd name="T63" fmla="*/ 37 h 1322"/>
                <a:gd name="T64" fmla="*/ 457 w 1126"/>
                <a:gd name="T65" fmla="*/ 19 h 1322"/>
                <a:gd name="T66" fmla="*/ 461 w 1126"/>
                <a:gd name="T67" fmla="*/ 15 h 1322"/>
                <a:gd name="T68" fmla="*/ 477 w 1126"/>
                <a:gd name="T69" fmla="*/ 7 h 1322"/>
                <a:gd name="T70" fmla="*/ 491 w 1126"/>
                <a:gd name="T71" fmla="*/ 4 h 1322"/>
                <a:gd name="T72" fmla="*/ 509 w 1126"/>
                <a:gd name="T73" fmla="*/ 3 h 1322"/>
                <a:gd name="T74" fmla="*/ 559 w 1126"/>
                <a:gd name="T75" fmla="*/ 0 h 1322"/>
                <a:gd name="T76" fmla="*/ 589 w 1126"/>
                <a:gd name="T77" fmla="*/ 2 h 1322"/>
                <a:gd name="T78" fmla="*/ 613 w 1126"/>
                <a:gd name="T79" fmla="*/ 3 h 1322"/>
                <a:gd name="T80" fmla="*/ 647 w 1126"/>
                <a:gd name="T81" fmla="*/ 7 h 1322"/>
                <a:gd name="T82" fmla="*/ 653 w 1126"/>
                <a:gd name="T83" fmla="*/ 10 h 1322"/>
                <a:gd name="T84" fmla="*/ 663 w 1126"/>
                <a:gd name="T85" fmla="*/ 15 h 1322"/>
                <a:gd name="T86" fmla="*/ 667 w 1126"/>
                <a:gd name="T87" fmla="*/ 19 h 1322"/>
                <a:gd name="T88" fmla="*/ 678 w 1126"/>
                <a:gd name="T89" fmla="*/ 38 h 1322"/>
                <a:gd name="T90" fmla="*/ 554 w 1126"/>
                <a:gd name="T91" fmla="*/ 180 h 1322"/>
                <a:gd name="T92" fmla="*/ 327 w 1126"/>
                <a:gd name="T93" fmla="*/ 833 h 1322"/>
                <a:gd name="T94" fmla="*/ 554 w 1126"/>
                <a:gd name="T95" fmla="*/ 18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6" h="1322">
                  <a:moveTo>
                    <a:pt x="1117" y="1254"/>
                  </a:moveTo>
                  <a:lnTo>
                    <a:pt x="1117" y="1254"/>
                  </a:lnTo>
                  <a:lnTo>
                    <a:pt x="1123" y="1274"/>
                  </a:lnTo>
                  <a:lnTo>
                    <a:pt x="1125" y="1283"/>
                  </a:lnTo>
                  <a:lnTo>
                    <a:pt x="1126" y="1290"/>
                  </a:lnTo>
                  <a:lnTo>
                    <a:pt x="1126" y="1290"/>
                  </a:lnTo>
                  <a:lnTo>
                    <a:pt x="1125" y="1297"/>
                  </a:lnTo>
                  <a:lnTo>
                    <a:pt x="1124" y="1301"/>
                  </a:lnTo>
                  <a:lnTo>
                    <a:pt x="1122" y="1307"/>
                  </a:lnTo>
                  <a:lnTo>
                    <a:pt x="1118" y="1310"/>
                  </a:lnTo>
                  <a:lnTo>
                    <a:pt x="1118" y="1310"/>
                  </a:lnTo>
                  <a:lnTo>
                    <a:pt x="1114" y="1314"/>
                  </a:lnTo>
                  <a:lnTo>
                    <a:pt x="1108" y="1316"/>
                  </a:lnTo>
                  <a:lnTo>
                    <a:pt x="1100" y="1319"/>
                  </a:lnTo>
                  <a:lnTo>
                    <a:pt x="1092" y="1320"/>
                  </a:lnTo>
                  <a:lnTo>
                    <a:pt x="1092" y="1320"/>
                  </a:lnTo>
                  <a:lnTo>
                    <a:pt x="1070" y="1321"/>
                  </a:lnTo>
                  <a:lnTo>
                    <a:pt x="1041" y="1322"/>
                  </a:lnTo>
                  <a:lnTo>
                    <a:pt x="1041" y="1322"/>
                  </a:lnTo>
                  <a:lnTo>
                    <a:pt x="1014" y="1321"/>
                  </a:lnTo>
                  <a:lnTo>
                    <a:pt x="992" y="1320"/>
                  </a:lnTo>
                  <a:lnTo>
                    <a:pt x="992" y="1320"/>
                  </a:lnTo>
                  <a:lnTo>
                    <a:pt x="974" y="1319"/>
                  </a:lnTo>
                  <a:lnTo>
                    <a:pt x="963" y="1315"/>
                  </a:lnTo>
                  <a:lnTo>
                    <a:pt x="963" y="1315"/>
                  </a:lnTo>
                  <a:lnTo>
                    <a:pt x="955" y="1310"/>
                  </a:lnTo>
                  <a:lnTo>
                    <a:pt x="949" y="1306"/>
                  </a:lnTo>
                  <a:lnTo>
                    <a:pt x="949" y="1306"/>
                  </a:lnTo>
                  <a:lnTo>
                    <a:pt x="944" y="1299"/>
                  </a:lnTo>
                  <a:lnTo>
                    <a:pt x="940" y="1290"/>
                  </a:lnTo>
                  <a:lnTo>
                    <a:pt x="828" y="972"/>
                  </a:lnTo>
                  <a:lnTo>
                    <a:pt x="284" y="972"/>
                  </a:lnTo>
                  <a:lnTo>
                    <a:pt x="177" y="1286"/>
                  </a:lnTo>
                  <a:lnTo>
                    <a:pt x="177" y="1286"/>
                  </a:lnTo>
                  <a:lnTo>
                    <a:pt x="174" y="1294"/>
                  </a:lnTo>
                  <a:lnTo>
                    <a:pt x="169" y="1302"/>
                  </a:lnTo>
                  <a:lnTo>
                    <a:pt x="169" y="1302"/>
                  </a:lnTo>
                  <a:lnTo>
                    <a:pt x="162" y="1308"/>
                  </a:lnTo>
                  <a:lnTo>
                    <a:pt x="154" y="1313"/>
                  </a:lnTo>
                  <a:lnTo>
                    <a:pt x="154" y="1313"/>
                  </a:lnTo>
                  <a:lnTo>
                    <a:pt x="143" y="1317"/>
                  </a:lnTo>
                  <a:lnTo>
                    <a:pt x="127" y="1320"/>
                  </a:lnTo>
                  <a:lnTo>
                    <a:pt x="127" y="1320"/>
                  </a:lnTo>
                  <a:lnTo>
                    <a:pt x="106" y="1321"/>
                  </a:lnTo>
                  <a:lnTo>
                    <a:pt x="80" y="1322"/>
                  </a:lnTo>
                  <a:lnTo>
                    <a:pt x="80" y="1322"/>
                  </a:lnTo>
                  <a:lnTo>
                    <a:pt x="54" y="1321"/>
                  </a:lnTo>
                  <a:lnTo>
                    <a:pt x="33" y="1320"/>
                  </a:lnTo>
                  <a:lnTo>
                    <a:pt x="33" y="1320"/>
                  </a:lnTo>
                  <a:lnTo>
                    <a:pt x="24" y="1317"/>
                  </a:lnTo>
                  <a:lnTo>
                    <a:pt x="17" y="1315"/>
                  </a:lnTo>
                  <a:lnTo>
                    <a:pt x="11" y="1313"/>
                  </a:lnTo>
                  <a:lnTo>
                    <a:pt x="7" y="1309"/>
                  </a:lnTo>
                  <a:lnTo>
                    <a:pt x="7" y="1309"/>
                  </a:lnTo>
                  <a:lnTo>
                    <a:pt x="3" y="1306"/>
                  </a:lnTo>
                  <a:lnTo>
                    <a:pt x="1" y="1301"/>
                  </a:lnTo>
                  <a:lnTo>
                    <a:pt x="0" y="1295"/>
                  </a:lnTo>
                  <a:lnTo>
                    <a:pt x="0" y="1289"/>
                  </a:lnTo>
                  <a:lnTo>
                    <a:pt x="0" y="1289"/>
                  </a:lnTo>
                  <a:lnTo>
                    <a:pt x="0" y="1282"/>
                  </a:lnTo>
                  <a:lnTo>
                    <a:pt x="2" y="1272"/>
                  </a:lnTo>
                  <a:lnTo>
                    <a:pt x="8" y="1253"/>
                  </a:lnTo>
                  <a:lnTo>
                    <a:pt x="447" y="37"/>
                  </a:lnTo>
                  <a:lnTo>
                    <a:pt x="447" y="37"/>
                  </a:lnTo>
                  <a:lnTo>
                    <a:pt x="451" y="27"/>
                  </a:lnTo>
                  <a:lnTo>
                    <a:pt x="457" y="19"/>
                  </a:lnTo>
                  <a:lnTo>
                    <a:pt x="457" y="19"/>
                  </a:lnTo>
                  <a:lnTo>
                    <a:pt x="461" y="15"/>
                  </a:lnTo>
                  <a:lnTo>
                    <a:pt x="465" y="13"/>
                  </a:lnTo>
                  <a:lnTo>
                    <a:pt x="477" y="7"/>
                  </a:lnTo>
                  <a:lnTo>
                    <a:pt x="477" y="7"/>
                  </a:lnTo>
                  <a:lnTo>
                    <a:pt x="491" y="4"/>
                  </a:lnTo>
                  <a:lnTo>
                    <a:pt x="509" y="3"/>
                  </a:lnTo>
                  <a:lnTo>
                    <a:pt x="509" y="3"/>
                  </a:lnTo>
                  <a:lnTo>
                    <a:pt x="531" y="2"/>
                  </a:lnTo>
                  <a:lnTo>
                    <a:pt x="559" y="0"/>
                  </a:lnTo>
                  <a:lnTo>
                    <a:pt x="559" y="0"/>
                  </a:lnTo>
                  <a:lnTo>
                    <a:pt x="589" y="2"/>
                  </a:lnTo>
                  <a:lnTo>
                    <a:pt x="613" y="3"/>
                  </a:lnTo>
                  <a:lnTo>
                    <a:pt x="613" y="3"/>
                  </a:lnTo>
                  <a:lnTo>
                    <a:pt x="632" y="4"/>
                  </a:lnTo>
                  <a:lnTo>
                    <a:pt x="647" y="7"/>
                  </a:lnTo>
                  <a:lnTo>
                    <a:pt x="647" y="7"/>
                  </a:lnTo>
                  <a:lnTo>
                    <a:pt x="653" y="10"/>
                  </a:lnTo>
                  <a:lnTo>
                    <a:pt x="659" y="13"/>
                  </a:lnTo>
                  <a:lnTo>
                    <a:pt x="663" y="15"/>
                  </a:lnTo>
                  <a:lnTo>
                    <a:pt x="667" y="19"/>
                  </a:lnTo>
                  <a:lnTo>
                    <a:pt x="667" y="19"/>
                  </a:lnTo>
                  <a:lnTo>
                    <a:pt x="674" y="28"/>
                  </a:lnTo>
                  <a:lnTo>
                    <a:pt x="678" y="38"/>
                  </a:lnTo>
                  <a:lnTo>
                    <a:pt x="1117" y="1254"/>
                  </a:lnTo>
                  <a:close/>
                  <a:moveTo>
                    <a:pt x="554" y="180"/>
                  </a:moveTo>
                  <a:lnTo>
                    <a:pt x="553" y="180"/>
                  </a:lnTo>
                  <a:lnTo>
                    <a:pt x="327" y="833"/>
                  </a:lnTo>
                  <a:lnTo>
                    <a:pt x="782" y="833"/>
                  </a:lnTo>
                  <a:lnTo>
                    <a:pt x="554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/>
            <p:cNvSpPr>
              <a:spLocks/>
            </p:cNvSpPr>
            <p:nvPr userDrawn="1"/>
          </p:nvSpPr>
          <p:spPr bwMode="auto">
            <a:xfrm>
              <a:off x="4573588" y="849313"/>
              <a:ext cx="538163" cy="1044575"/>
            </a:xfrm>
            <a:custGeom>
              <a:avLst/>
              <a:gdLst>
                <a:gd name="T0" fmla="*/ 679 w 679"/>
                <a:gd name="T1" fmla="*/ 1240 h 1315"/>
                <a:gd name="T2" fmla="*/ 676 w 679"/>
                <a:gd name="T3" fmla="*/ 1274 h 1315"/>
                <a:gd name="T4" fmla="*/ 674 w 679"/>
                <a:gd name="T5" fmla="*/ 1286 h 1315"/>
                <a:gd name="T6" fmla="*/ 669 w 679"/>
                <a:gd name="T7" fmla="*/ 1297 h 1315"/>
                <a:gd name="T8" fmla="*/ 659 w 679"/>
                <a:gd name="T9" fmla="*/ 1310 h 1315"/>
                <a:gd name="T10" fmla="*/ 651 w 679"/>
                <a:gd name="T11" fmla="*/ 1314 h 1315"/>
                <a:gd name="T12" fmla="*/ 65 w 679"/>
                <a:gd name="T13" fmla="*/ 1315 h 1315"/>
                <a:gd name="T14" fmla="*/ 53 w 679"/>
                <a:gd name="T15" fmla="*/ 1315 h 1315"/>
                <a:gd name="T16" fmla="*/ 31 w 679"/>
                <a:gd name="T17" fmla="*/ 1307 h 1315"/>
                <a:gd name="T18" fmla="*/ 21 w 679"/>
                <a:gd name="T19" fmla="*/ 1300 h 1315"/>
                <a:gd name="T20" fmla="*/ 12 w 679"/>
                <a:gd name="T21" fmla="*/ 1291 h 1315"/>
                <a:gd name="T22" fmla="*/ 5 w 679"/>
                <a:gd name="T23" fmla="*/ 1278 h 1315"/>
                <a:gd name="T24" fmla="*/ 1 w 679"/>
                <a:gd name="T25" fmla="*/ 1263 h 1315"/>
                <a:gd name="T26" fmla="*/ 0 w 679"/>
                <a:gd name="T27" fmla="*/ 1245 h 1315"/>
                <a:gd name="T28" fmla="*/ 0 w 679"/>
                <a:gd name="T29" fmla="*/ 33 h 1315"/>
                <a:gd name="T30" fmla="*/ 4 w 679"/>
                <a:gd name="T31" fmla="*/ 19 h 1315"/>
                <a:gd name="T32" fmla="*/ 6 w 679"/>
                <a:gd name="T33" fmla="*/ 17 h 1315"/>
                <a:gd name="T34" fmla="*/ 17 w 679"/>
                <a:gd name="T35" fmla="*/ 10 h 1315"/>
                <a:gd name="T36" fmla="*/ 30 w 679"/>
                <a:gd name="T37" fmla="*/ 6 h 1315"/>
                <a:gd name="T38" fmla="*/ 45 w 679"/>
                <a:gd name="T39" fmla="*/ 3 h 1315"/>
                <a:gd name="T40" fmla="*/ 87 w 679"/>
                <a:gd name="T41" fmla="*/ 0 h 1315"/>
                <a:gd name="T42" fmla="*/ 110 w 679"/>
                <a:gd name="T43" fmla="*/ 2 h 1315"/>
                <a:gd name="T44" fmla="*/ 129 w 679"/>
                <a:gd name="T45" fmla="*/ 3 h 1315"/>
                <a:gd name="T46" fmla="*/ 156 w 679"/>
                <a:gd name="T47" fmla="*/ 10 h 1315"/>
                <a:gd name="T48" fmla="*/ 164 w 679"/>
                <a:gd name="T49" fmla="*/ 13 h 1315"/>
                <a:gd name="T50" fmla="*/ 169 w 679"/>
                <a:gd name="T51" fmla="*/ 19 h 1315"/>
                <a:gd name="T52" fmla="*/ 173 w 679"/>
                <a:gd name="T53" fmla="*/ 26 h 1315"/>
                <a:gd name="T54" fmla="*/ 174 w 679"/>
                <a:gd name="T55" fmla="*/ 1165 h 1315"/>
                <a:gd name="T56" fmla="*/ 643 w 679"/>
                <a:gd name="T57" fmla="*/ 1165 h 1315"/>
                <a:gd name="T58" fmla="*/ 659 w 679"/>
                <a:gd name="T59" fmla="*/ 1170 h 1315"/>
                <a:gd name="T60" fmla="*/ 665 w 679"/>
                <a:gd name="T61" fmla="*/ 1174 h 1315"/>
                <a:gd name="T62" fmla="*/ 669 w 679"/>
                <a:gd name="T63" fmla="*/ 1183 h 1315"/>
                <a:gd name="T64" fmla="*/ 676 w 679"/>
                <a:gd name="T65" fmla="*/ 1206 h 1315"/>
                <a:gd name="T66" fmla="*/ 678 w 679"/>
                <a:gd name="T67" fmla="*/ 1221 h 1315"/>
                <a:gd name="T68" fmla="*/ 679 w 679"/>
                <a:gd name="T69" fmla="*/ 1240 h 1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79" h="1315">
                  <a:moveTo>
                    <a:pt x="679" y="1240"/>
                  </a:moveTo>
                  <a:lnTo>
                    <a:pt x="679" y="1240"/>
                  </a:lnTo>
                  <a:lnTo>
                    <a:pt x="678" y="1259"/>
                  </a:lnTo>
                  <a:lnTo>
                    <a:pt x="676" y="1274"/>
                  </a:lnTo>
                  <a:lnTo>
                    <a:pt x="676" y="1274"/>
                  </a:lnTo>
                  <a:lnTo>
                    <a:pt x="674" y="1286"/>
                  </a:lnTo>
                  <a:lnTo>
                    <a:pt x="669" y="1297"/>
                  </a:lnTo>
                  <a:lnTo>
                    <a:pt x="669" y="1297"/>
                  </a:lnTo>
                  <a:lnTo>
                    <a:pt x="665" y="1305"/>
                  </a:lnTo>
                  <a:lnTo>
                    <a:pt x="659" y="1310"/>
                  </a:lnTo>
                  <a:lnTo>
                    <a:pt x="659" y="1310"/>
                  </a:lnTo>
                  <a:lnTo>
                    <a:pt x="651" y="1314"/>
                  </a:lnTo>
                  <a:lnTo>
                    <a:pt x="643" y="1315"/>
                  </a:lnTo>
                  <a:lnTo>
                    <a:pt x="65" y="1315"/>
                  </a:lnTo>
                  <a:lnTo>
                    <a:pt x="65" y="1315"/>
                  </a:lnTo>
                  <a:lnTo>
                    <a:pt x="53" y="1315"/>
                  </a:lnTo>
                  <a:lnTo>
                    <a:pt x="42" y="1312"/>
                  </a:lnTo>
                  <a:lnTo>
                    <a:pt x="31" y="1307"/>
                  </a:lnTo>
                  <a:lnTo>
                    <a:pt x="21" y="1300"/>
                  </a:lnTo>
                  <a:lnTo>
                    <a:pt x="21" y="1300"/>
                  </a:lnTo>
                  <a:lnTo>
                    <a:pt x="15" y="1295"/>
                  </a:lnTo>
                  <a:lnTo>
                    <a:pt x="12" y="1291"/>
                  </a:lnTo>
                  <a:lnTo>
                    <a:pt x="8" y="1285"/>
                  </a:lnTo>
                  <a:lnTo>
                    <a:pt x="5" y="1278"/>
                  </a:lnTo>
                  <a:lnTo>
                    <a:pt x="2" y="1271"/>
                  </a:lnTo>
                  <a:lnTo>
                    <a:pt x="1" y="1263"/>
                  </a:lnTo>
                  <a:lnTo>
                    <a:pt x="0" y="1254"/>
                  </a:lnTo>
                  <a:lnTo>
                    <a:pt x="0" y="124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6" y="17"/>
                  </a:lnTo>
                  <a:lnTo>
                    <a:pt x="9" y="13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30" y="6"/>
                  </a:lnTo>
                  <a:lnTo>
                    <a:pt x="45" y="3"/>
                  </a:lnTo>
                  <a:lnTo>
                    <a:pt x="45" y="3"/>
                  </a:lnTo>
                  <a:lnTo>
                    <a:pt x="65" y="2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110" y="2"/>
                  </a:lnTo>
                  <a:lnTo>
                    <a:pt x="129" y="3"/>
                  </a:lnTo>
                  <a:lnTo>
                    <a:pt x="129" y="3"/>
                  </a:lnTo>
                  <a:lnTo>
                    <a:pt x="144" y="6"/>
                  </a:lnTo>
                  <a:lnTo>
                    <a:pt x="156" y="10"/>
                  </a:lnTo>
                  <a:lnTo>
                    <a:pt x="156" y="10"/>
                  </a:lnTo>
                  <a:lnTo>
                    <a:pt x="164" y="13"/>
                  </a:lnTo>
                  <a:lnTo>
                    <a:pt x="167" y="17"/>
                  </a:lnTo>
                  <a:lnTo>
                    <a:pt x="169" y="19"/>
                  </a:lnTo>
                  <a:lnTo>
                    <a:pt x="169" y="19"/>
                  </a:lnTo>
                  <a:lnTo>
                    <a:pt x="173" y="26"/>
                  </a:lnTo>
                  <a:lnTo>
                    <a:pt x="174" y="33"/>
                  </a:lnTo>
                  <a:lnTo>
                    <a:pt x="174" y="1165"/>
                  </a:lnTo>
                  <a:lnTo>
                    <a:pt x="643" y="1165"/>
                  </a:lnTo>
                  <a:lnTo>
                    <a:pt x="643" y="1165"/>
                  </a:lnTo>
                  <a:lnTo>
                    <a:pt x="651" y="1166"/>
                  </a:lnTo>
                  <a:lnTo>
                    <a:pt x="659" y="1170"/>
                  </a:lnTo>
                  <a:lnTo>
                    <a:pt x="659" y="1170"/>
                  </a:lnTo>
                  <a:lnTo>
                    <a:pt x="665" y="1174"/>
                  </a:lnTo>
                  <a:lnTo>
                    <a:pt x="669" y="1183"/>
                  </a:lnTo>
                  <a:lnTo>
                    <a:pt x="669" y="1183"/>
                  </a:lnTo>
                  <a:lnTo>
                    <a:pt x="674" y="1193"/>
                  </a:lnTo>
                  <a:lnTo>
                    <a:pt x="676" y="1206"/>
                  </a:lnTo>
                  <a:lnTo>
                    <a:pt x="676" y="1206"/>
                  </a:lnTo>
                  <a:lnTo>
                    <a:pt x="678" y="1221"/>
                  </a:lnTo>
                  <a:lnTo>
                    <a:pt x="679" y="1240"/>
                  </a:lnTo>
                  <a:lnTo>
                    <a:pt x="679" y="1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/>
            <p:cNvSpPr>
              <a:spLocks/>
            </p:cNvSpPr>
            <p:nvPr userDrawn="1"/>
          </p:nvSpPr>
          <p:spPr bwMode="auto">
            <a:xfrm>
              <a:off x="5018088" y="849313"/>
              <a:ext cx="747713" cy="1049338"/>
            </a:xfrm>
            <a:custGeom>
              <a:avLst/>
              <a:gdLst>
                <a:gd name="T0" fmla="*/ 559 w 942"/>
                <a:gd name="T1" fmla="*/ 1290 h 1322"/>
                <a:gd name="T2" fmla="*/ 558 w 942"/>
                <a:gd name="T3" fmla="*/ 1297 h 1322"/>
                <a:gd name="T4" fmla="*/ 554 w 942"/>
                <a:gd name="T5" fmla="*/ 1304 h 1322"/>
                <a:gd name="T6" fmla="*/ 548 w 942"/>
                <a:gd name="T7" fmla="*/ 1309 h 1322"/>
                <a:gd name="T8" fmla="*/ 540 w 942"/>
                <a:gd name="T9" fmla="*/ 1313 h 1322"/>
                <a:gd name="T10" fmla="*/ 513 w 942"/>
                <a:gd name="T11" fmla="*/ 1320 h 1322"/>
                <a:gd name="T12" fmla="*/ 494 w 942"/>
                <a:gd name="T13" fmla="*/ 1321 h 1322"/>
                <a:gd name="T14" fmla="*/ 472 w 942"/>
                <a:gd name="T15" fmla="*/ 1322 h 1322"/>
                <a:gd name="T16" fmla="*/ 430 w 942"/>
                <a:gd name="T17" fmla="*/ 1320 h 1322"/>
                <a:gd name="T18" fmla="*/ 415 w 942"/>
                <a:gd name="T19" fmla="*/ 1316 h 1322"/>
                <a:gd name="T20" fmla="*/ 403 w 942"/>
                <a:gd name="T21" fmla="*/ 1313 h 1322"/>
                <a:gd name="T22" fmla="*/ 391 w 942"/>
                <a:gd name="T23" fmla="*/ 1306 h 1322"/>
                <a:gd name="T24" fmla="*/ 388 w 942"/>
                <a:gd name="T25" fmla="*/ 1304 h 1322"/>
                <a:gd name="T26" fmla="*/ 385 w 942"/>
                <a:gd name="T27" fmla="*/ 1290 h 1322"/>
                <a:gd name="T28" fmla="*/ 14 w 942"/>
                <a:gd name="T29" fmla="*/ 68 h 1322"/>
                <a:gd name="T30" fmla="*/ 6 w 942"/>
                <a:gd name="T31" fmla="*/ 48 h 1322"/>
                <a:gd name="T32" fmla="*/ 0 w 942"/>
                <a:gd name="T33" fmla="*/ 32 h 1322"/>
                <a:gd name="T34" fmla="*/ 0 w 942"/>
                <a:gd name="T35" fmla="*/ 20 h 1322"/>
                <a:gd name="T36" fmla="*/ 6 w 942"/>
                <a:gd name="T37" fmla="*/ 12 h 1322"/>
                <a:gd name="T38" fmla="*/ 10 w 942"/>
                <a:gd name="T39" fmla="*/ 8 h 1322"/>
                <a:gd name="T40" fmla="*/ 24 w 942"/>
                <a:gd name="T41" fmla="*/ 4 h 1322"/>
                <a:gd name="T42" fmla="*/ 33 w 942"/>
                <a:gd name="T43" fmla="*/ 3 h 1322"/>
                <a:gd name="T44" fmla="*/ 86 w 942"/>
                <a:gd name="T45" fmla="*/ 0 h 1322"/>
                <a:gd name="T46" fmla="*/ 113 w 942"/>
                <a:gd name="T47" fmla="*/ 2 h 1322"/>
                <a:gd name="T48" fmla="*/ 135 w 942"/>
                <a:gd name="T49" fmla="*/ 3 h 1322"/>
                <a:gd name="T50" fmla="*/ 165 w 942"/>
                <a:gd name="T51" fmla="*/ 8 h 1322"/>
                <a:gd name="T52" fmla="*/ 175 w 942"/>
                <a:gd name="T53" fmla="*/ 13 h 1322"/>
                <a:gd name="T54" fmla="*/ 182 w 942"/>
                <a:gd name="T55" fmla="*/ 19 h 1322"/>
                <a:gd name="T56" fmla="*/ 187 w 942"/>
                <a:gd name="T57" fmla="*/ 26 h 1322"/>
                <a:gd name="T58" fmla="*/ 373 w 942"/>
                <a:gd name="T59" fmla="*/ 412 h 1322"/>
                <a:gd name="T60" fmla="*/ 399 w 942"/>
                <a:gd name="T61" fmla="*/ 466 h 1322"/>
                <a:gd name="T62" fmla="*/ 424 w 942"/>
                <a:gd name="T63" fmla="*/ 523 h 1322"/>
                <a:gd name="T64" fmla="*/ 477 w 942"/>
                <a:gd name="T65" fmla="*/ 642 h 1322"/>
                <a:gd name="T66" fmla="*/ 500 w 942"/>
                <a:gd name="T67" fmla="*/ 585 h 1322"/>
                <a:gd name="T68" fmla="*/ 524 w 942"/>
                <a:gd name="T69" fmla="*/ 527 h 1322"/>
                <a:gd name="T70" fmla="*/ 757 w 942"/>
                <a:gd name="T71" fmla="*/ 36 h 1322"/>
                <a:gd name="T72" fmla="*/ 760 w 942"/>
                <a:gd name="T73" fmla="*/ 27 h 1322"/>
                <a:gd name="T74" fmla="*/ 765 w 942"/>
                <a:gd name="T75" fmla="*/ 19 h 1322"/>
                <a:gd name="T76" fmla="*/ 780 w 942"/>
                <a:gd name="T77" fmla="*/ 8 h 1322"/>
                <a:gd name="T78" fmla="*/ 791 w 942"/>
                <a:gd name="T79" fmla="*/ 5 h 1322"/>
                <a:gd name="T80" fmla="*/ 808 w 942"/>
                <a:gd name="T81" fmla="*/ 3 h 1322"/>
                <a:gd name="T82" fmla="*/ 850 w 942"/>
                <a:gd name="T83" fmla="*/ 0 h 1322"/>
                <a:gd name="T84" fmla="*/ 884 w 942"/>
                <a:gd name="T85" fmla="*/ 2 h 1322"/>
                <a:gd name="T86" fmla="*/ 908 w 942"/>
                <a:gd name="T87" fmla="*/ 3 h 1322"/>
                <a:gd name="T88" fmla="*/ 925 w 942"/>
                <a:gd name="T89" fmla="*/ 7 h 1322"/>
                <a:gd name="T90" fmla="*/ 937 w 942"/>
                <a:gd name="T91" fmla="*/ 13 h 1322"/>
                <a:gd name="T92" fmla="*/ 940 w 942"/>
                <a:gd name="T93" fmla="*/ 17 h 1322"/>
                <a:gd name="T94" fmla="*/ 942 w 942"/>
                <a:gd name="T95" fmla="*/ 27 h 1322"/>
                <a:gd name="T96" fmla="*/ 942 w 942"/>
                <a:gd name="T97" fmla="*/ 33 h 1322"/>
                <a:gd name="T98" fmla="*/ 938 w 942"/>
                <a:gd name="T99" fmla="*/ 49 h 1322"/>
                <a:gd name="T100" fmla="*/ 559 w 942"/>
                <a:gd name="T101" fmla="*/ 807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42" h="1322">
                  <a:moveTo>
                    <a:pt x="559" y="807"/>
                  </a:moveTo>
                  <a:lnTo>
                    <a:pt x="559" y="1290"/>
                  </a:lnTo>
                  <a:lnTo>
                    <a:pt x="559" y="1290"/>
                  </a:lnTo>
                  <a:lnTo>
                    <a:pt x="558" y="1297"/>
                  </a:lnTo>
                  <a:lnTo>
                    <a:pt x="554" y="1304"/>
                  </a:lnTo>
                  <a:lnTo>
                    <a:pt x="554" y="1304"/>
                  </a:lnTo>
                  <a:lnTo>
                    <a:pt x="552" y="1306"/>
                  </a:lnTo>
                  <a:lnTo>
                    <a:pt x="548" y="1309"/>
                  </a:lnTo>
                  <a:lnTo>
                    <a:pt x="540" y="1313"/>
                  </a:lnTo>
                  <a:lnTo>
                    <a:pt x="540" y="1313"/>
                  </a:lnTo>
                  <a:lnTo>
                    <a:pt x="529" y="1316"/>
                  </a:lnTo>
                  <a:lnTo>
                    <a:pt x="513" y="1320"/>
                  </a:lnTo>
                  <a:lnTo>
                    <a:pt x="513" y="1320"/>
                  </a:lnTo>
                  <a:lnTo>
                    <a:pt x="494" y="1321"/>
                  </a:lnTo>
                  <a:lnTo>
                    <a:pt x="472" y="1322"/>
                  </a:lnTo>
                  <a:lnTo>
                    <a:pt x="472" y="1322"/>
                  </a:lnTo>
                  <a:lnTo>
                    <a:pt x="449" y="1321"/>
                  </a:lnTo>
                  <a:lnTo>
                    <a:pt x="430" y="1320"/>
                  </a:lnTo>
                  <a:lnTo>
                    <a:pt x="430" y="1320"/>
                  </a:lnTo>
                  <a:lnTo>
                    <a:pt x="415" y="1316"/>
                  </a:lnTo>
                  <a:lnTo>
                    <a:pt x="403" y="1313"/>
                  </a:lnTo>
                  <a:lnTo>
                    <a:pt x="403" y="1313"/>
                  </a:lnTo>
                  <a:lnTo>
                    <a:pt x="394" y="1309"/>
                  </a:lnTo>
                  <a:lnTo>
                    <a:pt x="391" y="1306"/>
                  </a:lnTo>
                  <a:lnTo>
                    <a:pt x="388" y="1304"/>
                  </a:lnTo>
                  <a:lnTo>
                    <a:pt x="388" y="1304"/>
                  </a:lnTo>
                  <a:lnTo>
                    <a:pt x="385" y="1297"/>
                  </a:lnTo>
                  <a:lnTo>
                    <a:pt x="385" y="1290"/>
                  </a:lnTo>
                  <a:lnTo>
                    <a:pt x="385" y="807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6" y="4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10" y="8"/>
                  </a:lnTo>
                  <a:lnTo>
                    <a:pt x="16" y="6"/>
                  </a:lnTo>
                  <a:lnTo>
                    <a:pt x="24" y="4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56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13" y="2"/>
                  </a:lnTo>
                  <a:lnTo>
                    <a:pt x="135" y="3"/>
                  </a:lnTo>
                  <a:lnTo>
                    <a:pt x="135" y="3"/>
                  </a:lnTo>
                  <a:lnTo>
                    <a:pt x="152" y="5"/>
                  </a:lnTo>
                  <a:lnTo>
                    <a:pt x="165" y="8"/>
                  </a:lnTo>
                  <a:lnTo>
                    <a:pt x="165" y="8"/>
                  </a:lnTo>
                  <a:lnTo>
                    <a:pt x="175" y="13"/>
                  </a:lnTo>
                  <a:lnTo>
                    <a:pt x="179" y="15"/>
                  </a:lnTo>
                  <a:lnTo>
                    <a:pt x="182" y="19"/>
                  </a:lnTo>
                  <a:lnTo>
                    <a:pt x="182" y="19"/>
                  </a:lnTo>
                  <a:lnTo>
                    <a:pt x="187" y="26"/>
                  </a:lnTo>
                  <a:lnTo>
                    <a:pt x="192" y="35"/>
                  </a:lnTo>
                  <a:lnTo>
                    <a:pt x="373" y="412"/>
                  </a:lnTo>
                  <a:lnTo>
                    <a:pt x="373" y="412"/>
                  </a:lnTo>
                  <a:lnTo>
                    <a:pt x="399" y="466"/>
                  </a:lnTo>
                  <a:lnTo>
                    <a:pt x="424" y="523"/>
                  </a:lnTo>
                  <a:lnTo>
                    <a:pt x="424" y="523"/>
                  </a:lnTo>
                  <a:lnTo>
                    <a:pt x="475" y="642"/>
                  </a:lnTo>
                  <a:lnTo>
                    <a:pt x="477" y="642"/>
                  </a:lnTo>
                  <a:lnTo>
                    <a:pt x="477" y="642"/>
                  </a:lnTo>
                  <a:lnTo>
                    <a:pt x="500" y="585"/>
                  </a:lnTo>
                  <a:lnTo>
                    <a:pt x="524" y="527"/>
                  </a:lnTo>
                  <a:lnTo>
                    <a:pt x="524" y="527"/>
                  </a:lnTo>
                  <a:lnTo>
                    <a:pt x="575" y="414"/>
                  </a:lnTo>
                  <a:lnTo>
                    <a:pt x="757" y="36"/>
                  </a:lnTo>
                  <a:lnTo>
                    <a:pt x="757" y="36"/>
                  </a:lnTo>
                  <a:lnTo>
                    <a:pt x="760" y="27"/>
                  </a:lnTo>
                  <a:lnTo>
                    <a:pt x="765" y="19"/>
                  </a:lnTo>
                  <a:lnTo>
                    <a:pt x="765" y="19"/>
                  </a:lnTo>
                  <a:lnTo>
                    <a:pt x="772" y="13"/>
                  </a:lnTo>
                  <a:lnTo>
                    <a:pt x="780" y="8"/>
                  </a:lnTo>
                  <a:lnTo>
                    <a:pt x="780" y="8"/>
                  </a:lnTo>
                  <a:lnTo>
                    <a:pt x="791" y="5"/>
                  </a:lnTo>
                  <a:lnTo>
                    <a:pt x="808" y="3"/>
                  </a:lnTo>
                  <a:lnTo>
                    <a:pt x="808" y="3"/>
                  </a:lnTo>
                  <a:lnTo>
                    <a:pt x="826" y="2"/>
                  </a:lnTo>
                  <a:lnTo>
                    <a:pt x="850" y="0"/>
                  </a:lnTo>
                  <a:lnTo>
                    <a:pt x="850" y="0"/>
                  </a:lnTo>
                  <a:lnTo>
                    <a:pt x="884" y="2"/>
                  </a:lnTo>
                  <a:lnTo>
                    <a:pt x="908" y="3"/>
                  </a:lnTo>
                  <a:lnTo>
                    <a:pt x="908" y="3"/>
                  </a:lnTo>
                  <a:lnTo>
                    <a:pt x="917" y="5"/>
                  </a:lnTo>
                  <a:lnTo>
                    <a:pt x="925" y="7"/>
                  </a:lnTo>
                  <a:lnTo>
                    <a:pt x="932" y="10"/>
                  </a:lnTo>
                  <a:lnTo>
                    <a:pt x="937" y="13"/>
                  </a:lnTo>
                  <a:lnTo>
                    <a:pt x="937" y="13"/>
                  </a:lnTo>
                  <a:lnTo>
                    <a:pt x="940" y="17"/>
                  </a:lnTo>
                  <a:lnTo>
                    <a:pt x="942" y="21"/>
                  </a:lnTo>
                  <a:lnTo>
                    <a:pt x="942" y="27"/>
                  </a:lnTo>
                  <a:lnTo>
                    <a:pt x="942" y="33"/>
                  </a:lnTo>
                  <a:lnTo>
                    <a:pt x="942" y="33"/>
                  </a:lnTo>
                  <a:lnTo>
                    <a:pt x="940" y="40"/>
                  </a:lnTo>
                  <a:lnTo>
                    <a:pt x="938" y="49"/>
                  </a:lnTo>
                  <a:lnTo>
                    <a:pt x="929" y="68"/>
                  </a:lnTo>
                  <a:lnTo>
                    <a:pt x="559" y="8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5"/>
            <p:cNvSpPr>
              <a:spLocks/>
            </p:cNvSpPr>
            <p:nvPr userDrawn="1"/>
          </p:nvSpPr>
          <p:spPr bwMode="auto">
            <a:xfrm>
              <a:off x="5835650" y="839788"/>
              <a:ext cx="639763" cy="1068388"/>
            </a:xfrm>
            <a:custGeom>
              <a:avLst/>
              <a:gdLst>
                <a:gd name="T0" fmla="*/ 797 w 805"/>
                <a:gd name="T1" fmla="*/ 1047 h 1347"/>
                <a:gd name="T2" fmla="*/ 763 w 805"/>
                <a:gd name="T3" fmla="*/ 1142 h 1347"/>
                <a:gd name="T4" fmla="*/ 692 w 805"/>
                <a:gd name="T5" fmla="*/ 1234 h 1347"/>
                <a:gd name="T6" fmla="*/ 612 w 805"/>
                <a:gd name="T7" fmla="*/ 1290 h 1347"/>
                <a:gd name="T8" fmla="*/ 515 w 805"/>
                <a:gd name="T9" fmla="*/ 1327 h 1347"/>
                <a:gd name="T10" fmla="*/ 384 w 805"/>
                <a:gd name="T11" fmla="*/ 1347 h 1347"/>
                <a:gd name="T12" fmla="*/ 239 w 805"/>
                <a:gd name="T13" fmla="*/ 1335 h 1347"/>
                <a:gd name="T14" fmla="*/ 138 w 805"/>
                <a:gd name="T15" fmla="*/ 1309 h 1347"/>
                <a:gd name="T16" fmla="*/ 39 w 805"/>
                <a:gd name="T17" fmla="*/ 1259 h 1347"/>
                <a:gd name="T18" fmla="*/ 9 w 805"/>
                <a:gd name="T19" fmla="*/ 1223 h 1347"/>
                <a:gd name="T20" fmla="*/ 0 w 805"/>
                <a:gd name="T21" fmla="*/ 1165 h 1347"/>
                <a:gd name="T22" fmla="*/ 8 w 805"/>
                <a:gd name="T23" fmla="*/ 1104 h 1347"/>
                <a:gd name="T24" fmla="*/ 33 w 805"/>
                <a:gd name="T25" fmla="*/ 1087 h 1347"/>
                <a:gd name="T26" fmla="*/ 73 w 805"/>
                <a:gd name="T27" fmla="*/ 1105 h 1347"/>
                <a:gd name="T28" fmla="*/ 210 w 805"/>
                <a:gd name="T29" fmla="*/ 1172 h 1347"/>
                <a:gd name="T30" fmla="*/ 369 w 805"/>
                <a:gd name="T31" fmla="*/ 1198 h 1347"/>
                <a:gd name="T32" fmla="*/ 472 w 805"/>
                <a:gd name="T33" fmla="*/ 1183 h 1347"/>
                <a:gd name="T34" fmla="*/ 569 w 805"/>
                <a:gd name="T35" fmla="*/ 1125 h 1347"/>
                <a:gd name="T36" fmla="*/ 619 w 805"/>
                <a:gd name="T37" fmla="*/ 1029 h 1347"/>
                <a:gd name="T38" fmla="*/ 620 w 805"/>
                <a:gd name="T39" fmla="*/ 940 h 1347"/>
                <a:gd name="T40" fmla="*/ 598 w 805"/>
                <a:gd name="T41" fmla="*/ 885 h 1347"/>
                <a:gd name="T42" fmla="*/ 510 w 805"/>
                <a:gd name="T43" fmla="*/ 801 h 1347"/>
                <a:gd name="T44" fmla="*/ 328 w 805"/>
                <a:gd name="T45" fmla="*/ 709 h 1347"/>
                <a:gd name="T46" fmla="*/ 195 w 805"/>
                <a:gd name="T47" fmla="*/ 637 h 1347"/>
                <a:gd name="T48" fmla="*/ 89 w 805"/>
                <a:gd name="T49" fmla="*/ 533 h 1347"/>
                <a:gd name="T50" fmla="*/ 43 w 805"/>
                <a:gd name="T51" fmla="*/ 433 h 1347"/>
                <a:gd name="T52" fmla="*/ 33 w 805"/>
                <a:gd name="T53" fmla="*/ 342 h 1347"/>
                <a:gd name="T54" fmla="*/ 50 w 805"/>
                <a:gd name="T55" fmla="*/ 229 h 1347"/>
                <a:gd name="T56" fmla="*/ 89 w 805"/>
                <a:gd name="T57" fmla="*/ 151 h 1347"/>
                <a:gd name="T58" fmla="*/ 145 w 805"/>
                <a:gd name="T59" fmla="*/ 88 h 1347"/>
                <a:gd name="T60" fmla="*/ 236 w 805"/>
                <a:gd name="T61" fmla="*/ 35 h 1347"/>
                <a:gd name="T62" fmla="*/ 328 w 805"/>
                <a:gd name="T63" fmla="*/ 9 h 1347"/>
                <a:gd name="T64" fmla="*/ 431 w 805"/>
                <a:gd name="T65" fmla="*/ 0 h 1347"/>
                <a:gd name="T66" fmla="*/ 539 w 805"/>
                <a:gd name="T67" fmla="*/ 11 h 1347"/>
                <a:gd name="T68" fmla="*/ 637 w 805"/>
                <a:gd name="T69" fmla="*/ 41 h 1347"/>
                <a:gd name="T70" fmla="*/ 710 w 805"/>
                <a:gd name="T71" fmla="*/ 80 h 1347"/>
                <a:gd name="T72" fmla="*/ 728 w 805"/>
                <a:gd name="T73" fmla="*/ 110 h 1347"/>
                <a:gd name="T74" fmla="*/ 732 w 805"/>
                <a:gd name="T75" fmla="*/ 162 h 1347"/>
                <a:gd name="T76" fmla="*/ 726 w 805"/>
                <a:gd name="T77" fmla="*/ 219 h 1347"/>
                <a:gd name="T78" fmla="*/ 704 w 805"/>
                <a:gd name="T79" fmla="*/ 237 h 1347"/>
                <a:gd name="T80" fmla="*/ 643 w 805"/>
                <a:gd name="T81" fmla="*/ 208 h 1347"/>
                <a:gd name="T82" fmla="*/ 530 w 805"/>
                <a:gd name="T83" fmla="*/ 159 h 1347"/>
                <a:gd name="T84" fmla="*/ 424 w 805"/>
                <a:gd name="T85" fmla="*/ 144 h 1347"/>
                <a:gd name="T86" fmla="*/ 310 w 805"/>
                <a:gd name="T87" fmla="*/ 167 h 1347"/>
                <a:gd name="T88" fmla="*/ 240 w 805"/>
                <a:gd name="T89" fmla="*/ 224 h 1347"/>
                <a:gd name="T90" fmla="*/ 211 w 805"/>
                <a:gd name="T91" fmla="*/ 307 h 1347"/>
                <a:gd name="T92" fmla="*/ 217 w 805"/>
                <a:gd name="T93" fmla="*/ 376 h 1347"/>
                <a:gd name="T94" fmla="*/ 249 w 805"/>
                <a:gd name="T95" fmla="*/ 440 h 1347"/>
                <a:gd name="T96" fmla="*/ 347 w 805"/>
                <a:gd name="T97" fmla="*/ 519 h 1347"/>
                <a:gd name="T98" fmla="*/ 562 w 805"/>
                <a:gd name="T99" fmla="*/ 624 h 1347"/>
                <a:gd name="T100" fmla="*/ 712 w 805"/>
                <a:gd name="T101" fmla="*/ 727 h 1347"/>
                <a:gd name="T102" fmla="*/ 780 w 805"/>
                <a:gd name="T103" fmla="*/ 826 h 1347"/>
                <a:gd name="T104" fmla="*/ 802 w 805"/>
                <a:gd name="T105" fmla="*/ 905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5" h="1347">
                  <a:moveTo>
                    <a:pt x="805" y="961"/>
                  </a:moveTo>
                  <a:lnTo>
                    <a:pt x="805" y="961"/>
                  </a:lnTo>
                  <a:lnTo>
                    <a:pt x="805" y="983"/>
                  </a:lnTo>
                  <a:lnTo>
                    <a:pt x="803" y="1006"/>
                  </a:lnTo>
                  <a:lnTo>
                    <a:pt x="801" y="1026"/>
                  </a:lnTo>
                  <a:lnTo>
                    <a:pt x="797" y="1047"/>
                  </a:lnTo>
                  <a:lnTo>
                    <a:pt x="793" y="1068"/>
                  </a:lnTo>
                  <a:lnTo>
                    <a:pt x="787" y="1087"/>
                  </a:lnTo>
                  <a:lnTo>
                    <a:pt x="780" y="1106"/>
                  </a:lnTo>
                  <a:lnTo>
                    <a:pt x="772" y="1124"/>
                  </a:lnTo>
                  <a:lnTo>
                    <a:pt x="772" y="1124"/>
                  </a:lnTo>
                  <a:lnTo>
                    <a:pt x="763" y="1142"/>
                  </a:lnTo>
                  <a:lnTo>
                    <a:pt x="753" y="1159"/>
                  </a:lnTo>
                  <a:lnTo>
                    <a:pt x="743" y="1175"/>
                  </a:lnTo>
                  <a:lnTo>
                    <a:pt x="732" y="1191"/>
                  </a:lnTo>
                  <a:lnTo>
                    <a:pt x="719" y="1206"/>
                  </a:lnTo>
                  <a:lnTo>
                    <a:pt x="706" y="1220"/>
                  </a:lnTo>
                  <a:lnTo>
                    <a:pt x="692" y="1234"/>
                  </a:lnTo>
                  <a:lnTo>
                    <a:pt x="677" y="1246"/>
                  </a:lnTo>
                  <a:lnTo>
                    <a:pt x="677" y="1246"/>
                  </a:lnTo>
                  <a:lnTo>
                    <a:pt x="662" y="1258"/>
                  </a:lnTo>
                  <a:lnTo>
                    <a:pt x="646" y="1269"/>
                  </a:lnTo>
                  <a:lnTo>
                    <a:pt x="629" y="1280"/>
                  </a:lnTo>
                  <a:lnTo>
                    <a:pt x="612" y="1290"/>
                  </a:lnTo>
                  <a:lnTo>
                    <a:pt x="594" y="1299"/>
                  </a:lnTo>
                  <a:lnTo>
                    <a:pt x="575" y="1307"/>
                  </a:lnTo>
                  <a:lnTo>
                    <a:pt x="556" y="1314"/>
                  </a:lnTo>
                  <a:lnTo>
                    <a:pt x="536" y="1321"/>
                  </a:lnTo>
                  <a:lnTo>
                    <a:pt x="536" y="1321"/>
                  </a:lnTo>
                  <a:lnTo>
                    <a:pt x="515" y="1327"/>
                  </a:lnTo>
                  <a:lnTo>
                    <a:pt x="494" y="1333"/>
                  </a:lnTo>
                  <a:lnTo>
                    <a:pt x="474" y="1337"/>
                  </a:lnTo>
                  <a:lnTo>
                    <a:pt x="452" y="1341"/>
                  </a:lnTo>
                  <a:lnTo>
                    <a:pt x="430" y="1343"/>
                  </a:lnTo>
                  <a:lnTo>
                    <a:pt x="407" y="1345"/>
                  </a:lnTo>
                  <a:lnTo>
                    <a:pt x="384" y="1347"/>
                  </a:lnTo>
                  <a:lnTo>
                    <a:pt x="361" y="1347"/>
                  </a:lnTo>
                  <a:lnTo>
                    <a:pt x="361" y="1347"/>
                  </a:lnTo>
                  <a:lnTo>
                    <a:pt x="328" y="1347"/>
                  </a:lnTo>
                  <a:lnTo>
                    <a:pt x="297" y="1344"/>
                  </a:lnTo>
                  <a:lnTo>
                    <a:pt x="267" y="1341"/>
                  </a:lnTo>
                  <a:lnTo>
                    <a:pt x="239" y="1335"/>
                  </a:lnTo>
                  <a:lnTo>
                    <a:pt x="239" y="1335"/>
                  </a:lnTo>
                  <a:lnTo>
                    <a:pt x="211" y="1329"/>
                  </a:lnTo>
                  <a:lnTo>
                    <a:pt x="186" y="1324"/>
                  </a:lnTo>
                  <a:lnTo>
                    <a:pt x="161" y="1317"/>
                  </a:lnTo>
                  <a:lnTo>
                    <a:pt x="138" y="1309"/>
                  </a:lnTo>
                  <a:lnTo>
                    <a:pt x="138" y="1309"/>
                  </a:lnTo>
                  <a:lnTo>
                    <a:pt x="118" y="1301"/>
                  </a:lnTo>
                  <a:lnTo>
                    <a:pt x="98" y="1292"/>
                  </a:lnTo>
                  <a:lnTo>
                    <a:pt x="81" y="1283"/>
                  </a:lnTo>
                  <a:lnTo>
                    <a:pt x="65" y="1275"/>
                  </a:lnTo>
                  <a:lnTo>
                    <a:pt x="65" y="1275"/>
                  </a:lnTo>
                  <a:lnTo>
                    <a:pt x="39" y="1259"/>
                  </a:lnTo>
                  <a:lnTo>
                    <a:pt x="30" y="1252"/>
                  </a:lnTo>
                  <a:lnTo>
                    <a:pt x="23" y="1245"/>
                  </a:lnTo>
                  <a:lnTo>
                    <a:pt x="23" y="1245"/>
                  </a:lnTo>
                  <a:lnTo>
                    <a:pt x="17" y="1239"/>
                  </a:lnTo>
                  <a:lnTo>
                    <a:pt x="13" y="1231"/>
                  </a:lnTo>
                  <a:lnTo>
                    <a:pt x="9" y="1223"/>
                  </a:lnTo>
                  <a:lnTo>
                    <a:pt x="6" y="1215"/>
                  </a:lnTo>
                  <a:lnTo>
                    <a:pt x="6" y="1215"/>
                  </a:lnTo>
                  <a:lnTo>
                    <a:pt x="4" y="1205"/>
                  </a:lnTo>
                  <a:lnTo>
                    <a:pt x="2" y="1193"/>
                  </a:lnTo>
                  <a:lnTo>
                    <a:pt x="1" y="1180"/>
                  </a:lnTo>
                  <a:lnTo>
                    <a:pt x="0" y="1165"/>
                  </a:lnTo>
                  <a:lnTo>
                    <a:pt x="0" y="1165"/>
                  </a:lnTo>
                  <a:lnTo>
                    <a:pt x="1" y="1144"/>
                  </a:lnTo>
                  <a:lnTo>
                    <a:pt x="2" y="1128"/>
                  </a:lnTo>
                  <a:lnTo>
                    <a:pt x="2" y="1128"/>
                  </a:lnTo>
                  <a:lnTo>
                    <a:pt x="5" y="1115"/>
                  </a:lnTo>
                  <a:lnTo>
                    <a:pt x="8" y="1104"/>
                  </a:lnTo>
                  <a:lnTo>
                    <a:pt x="8" y="1104"/>
                  </a:lnTo>
                  <a:lnTo>
                    <a:pt x="13" y="1097"/>
                  </a:lnTo>
                  <a:lnTo>
                    <a:pt x="18" y="1091"/>
                  </a:lnTo>
                  <a:lnTo>
                    <a:pt x="18" y="1091"/>
                  </a:lnTo>
                  <a:lnTo>
                    <a:pt x="25" y="1089"/>
                  </a:lnTo>
                  <a:lnTo>
                    <a:pt x="33" y="1087"/>
                  </a:lnTo>
                  <a:lnTo>
                    <a:pt x="33" y="1087"/>
                  </a:lnTo>
                  <a:lnTo>
                    <a:pt x="40" y="1089"/>
                  </a:lnTo>
                  <a:lnTo>
                    <a:pt x="50" y="1092"/>
                  </a:lnTo>
                  <a:lnTo>
                    <a:pt x="61" y="1098"/>
                  </a:lnTo>
                  <a:lnTo>
                    <a:pt x="73" y="1105"/>
                  </a:lnTo>
                  <a:lnTo>
                    <a:pt x="73" y="1105"/>
                  </a:lnTo>
                  <a:lnTo>
                    <a:pt x="103" y="1123"/>
                  </a:lnTo>
                  <a:lnTo>
                    <a:pt x="139" y="1143"/>
                  </a:lnTo>
                  <a:lnTo>
                    <a:pt x="139" y="1143"/>
                  </a:lnTo>
                  <a:lnTo>
                    <a:pt x="160" y="1152"/>
                  </a:lnTo>
                  <a:lnTo>
                    <a:pt x="183" y="1162"/>
                  </a:lnTo>
                  <a:lnTo>
                    <a:pt x="210" y="1172"/>
                  </a:lnTo>
                  <a:lnTo>
                    <a:pt x="236" y="1181"/>
                  </a:lnTo>
                  <a:lnTo>
                    <a:pt x="236" y="1181"/>
                  </a:lnTo>
                  <a:lnTo>
                    <a:pt x="266" y="1188"/>
                  </a:lnTo>
                  <a:lnTo>
                    <a:pt x="298" y="1193"/>
                  </a:lnTo>
                  <a:lnTo>
                    <a:pt x="332" y="1197"/>
                  </a:lnTo>
                  <a:lnTo>
                    <a:pt x="369" y="1198"/>
                  </a:lnTo>
                  <a:lnTo>
                    <a:pt x="369" y="1198"/>
                  </a:lnTo>
                  <a:lnTo>
                    <a:pt x="396" y="1197"/>
                  </a:lnTo>
                  <a:lnTo>
                    <a:pt x="423" y="1195"/>
                  </a:lnTo>
                  <a:lnTo>
                    <a:pt x="448" y="1190"/>
                  </a:lnTo>
                  <a:lnTo>
                    <a:pt x="472" y="1183"/>
                  </a:lnTo>
                  <a:lnTo>
                    <a:pt x="472" y="1183"/>
                  </a:lnTo>
                  <a:lnTo>
                    <a:pt x="495" y="1175"/>
                  </a:lnTo>
                  <a:lnTo>
                    <a:pt x="516" y="1165"/>
                  </a:lnTo>
                  <a:lnTo>
                    <a:pt x="536" y="1153"/>
                  </a:lnTo>
                  <a:lnTo>
                    <a:pt x="553" y="1140"/>
                  </a:lnTo>
                  <a:lnTo>
                    <a:pt x="553" y="1140"/>
                  </a:lnTo>
                  <a:lnTo>
                    <a:pt x="569" y="1125"/>
                  </a:lnTo>
                  <a:lnTo>
                    <a:pt x="583" y="1109"/>
                  </a:lnTo>
                  <a:lnTo>
                    <a:pt x="596" y="1091"/>
                  </a:lnTo>
                  <a:lnTo>
                    <a:pt x="605" y="1071"/>
                  </a:lnTo>
                  <a:lnTo>
                    <a:pt x="605" y="1071"/>
                  </a:lnTo>
                  <a:lnTo>
                    <a:pt x="613" y="1051"/>
                  </a:lnTo>
                  <a:lnTo>
                    <a:pt x="619" y="1029"/>
                  </a:lnTo>
                  <a:lnTo>
                    <a:pt x="622" y="1004"/>
                  </a:lnTo>
                  <a:lnTo>
                    <a:pt x="623" y="979"/>
                  </a:lnTo>
                  <a:lnTo>
                    <a:pt x="623" y="979"/>
                  </a:lnTo>
                  <a:lnTo>
                    <a:pt x="623" y="966"/>
                  </a:lnTo>
                  <a:lnTo>
                    <a:pt x="622" y="953"/>
                  </a:lnTo>
                  <a:lnTo>
                    <a:pt x="620" y="940"/>
                  </a:lnTo>
                  <a:lnTo>
                    <a:pt x="618" y="928"/>
                  </a:lnTo>
                  <a:lnTo>
                    <a:pt x="614" y="917"/>
                  </a:lnTo>
                  <a:lnTo>
                    <a:pt x="609" y="905"/>
                  </a:lnTo>
                  <a:lnTo>
                    <a:pt x="604" y="895"/>
                  </a:lnTo>
                  <a:lnTo>
                    <a:pt x="598" y="885"/>
                  </a:lnTo>
                  <a:lnTo>
                    <a:pt x="598" y="885"/>
                  </a:lnTo>
                  <a:lnTo>
                    <a:pt x="584" y="865"/>
                  </a:lnTo>
                  <a:lnTo>
                    <a:pt x="569" y="848"/>
                  </a:lnTo>
                  <a:lnTo>
                    <a:pt x="551" y="830"/>
                  </a:lnTo>
                  <a:lnTo>
                    <a:pt x="531" y="815"/>
                  </a:lnTo>
                  <a:lnTo>
                    <a:pt x="531" y="815"/>
                  </a:lnTo>
                  <a:lnTo>
                    <a:pt x="510" y="801"/>
                  </a:lnTo>
                  <a:lnTo>
                    <a:pt x="487" y="787"/>
                  </a:lnTo>
                  <a:lnTo>
                    <a:pt x="463" y="773"/>
                  </a:lnTo>
                  <a:lnTo>
                    <a:pt x="437" y="760"/>
                  </a:lnTo>
                  <a:lnTo>
                    <a:pt x="437" y="760"/>
                  </a:lnTo>
                  <a:lnTo>
                    <a:pt x="328" y="709"/>
                  </a:lnTo>
                  <a:lnTo>
                    <a:pt x="328" y="709"/>
                  </a:lnTo>
                  <a:lnTo>
                    <a:pt x="301" y="697"/>
                  </a:lnTo>
                  <a:lnTo>
                    <a:pt x="273" y="683"/>
                  </a:lnTo>
                  <a:lnTo>
                    <a:pt x="247" y="668"/>
                  </a:lnTo>
                  <a:lnTo>
                    <a:pt x="220" y="653"/>
                  </a:lnTo>
                  <a:lnTo>
                    <a:pt x="220" y="653"/>
                  </a:lnTo>
                  <a:lnTo>
                    <a:pt x="195" y="637"/>
                  </a:lnTo>
                  <a:lnTo>
                    <a:pt x="171" y="618"/>
                  </a:lnTo>
                  <a:lnTo>
                    <a:pt x="148" y="600"/>
                  </a:lnTo>
                  <a:lnTo>
                    <a:pt x="126" y="579"/>
                  </a:lnTo>
                  <a:lnTo>
                    <a:pt x="126" y="579"/>
                  </a:lnTo>
                  <a:lnTo>
                    <a:pt x="106" y="557"/>
                  </a:lnTo>
                  <a:lnTo>
                    <a:pt x="89" y="533"/>
                  </a:lnTo>
                  <a:lnTo>
                    <a:pt x="73" y="507"/>
                  </a:lnTo>
                  <a:lnTo>
                    <a:pt x="59" y="479"/>
                  </a:lnTo>
                  <a:lnTo>
                    <a:pt x="59" y="479"/>
                  </a:lnTo>
                  <a:lnTo>
                    <a:pt x="53" y="465"/>
                  </a:lnTo>
                  <a:lnTo>
                    <a:pt x="47" y="449"/>
                  </a:lnTo>
                  <a:lnTo>
                    <a:pt x="43" y="433"/>
                  </a:lnTo>
                  <a:lnTo>
                    <a:pt x="39" y="417"/>
                  </a:lnTo>
                  <a:lnTo>
                    <a:pt x="37" y="400"/>
                  </a:lnTo>
                  <a:lnTo>
                    <a:pt x="35" y="381"/>
                  </a:lnTo>
                  <a:lnTo>
                    <a:pt x="33" y="362"/>
                  </a:lnTo>
                  <a:lnTo>
                    <a:pt x="33" y="342"/>
                  </a:lnTo>
                  <a:lnTo>
                    <a:pt x="33" y="342"/>
                  </a:lnTo>
                  <a:lnTo>
                    <a:pt x="33" y="322"/>
                  </a:lnTo>
                  <a:lnTo>
                    <a:pt x="35" y="303"/>
                  </a:lnTo>
                  <a:lnTo>
                    <a:pt x="37" y="283"/>
                  </a:lnTo>
                  <a:lnTo>
                    <a:pt x="40" y="265"/>
                  </a:lnTo>
                  <a:lnTo>
                    <a:pt x="45" y="247"/>
                  </a:lnTo>
                  <a:lnTo>
                    <a:pt x="50" y="229"/>
                  </a:lnTo>
                  <a:lnTo>
                    <a:pt x="55" y="213"/>
                  </a:lnTo>
                  <a:lnTo>
                    <a:pt x="62" y="197"/>
                  </a:lnTo>
                  <a:lnTo>
                    <a:pt x="62" y="197"/>
                  </a:lnTo>
                  <a:lnTo>
                    <a:pt x="70" y="181"/>
                  </a:lnTo>
                  <a:lnTo>
                    <a:pt x="80" y="166"/>
                  </a:lnTo>
                  <a:lnTo>
                    <a:pt x="89" y="151"/>
                  </a:lnTo>
                  <a:lnTo>
                    <a:pt x="98" y="137"/>
                  </a:lnTo>
                  <a:lnTo>
                    <a:pt x="110" y="124"/>
                  </a:lnTo>
                  <a:lnTo>
                    <a:pt x="121" y="111"/>
                  </a:lnTo>
                  <a:lnTo>
                    <a:pt x="133" y="100"/>
                  </a:lnTo>
                  <a:lnTo>
                    <a:pt x="145" y="88"/>
                  </a:lnTo>
                  <a:lnTo>
                    <a:pt x="145" y="88"/>
                  </a:lnTo>
                  <a:lnTo>
                    <a:pt x="159" y="78"/>
                  </a:lnTo>
                  <a:lnTo>
                    <a:pt x="174" y="68"/>
                  </a:lnTo>
                  <a:lnTo>
                    <a:pt x="188" y="58"/>
                  </a:lnTo>
                  <a:lnTo>
                    <a:pt x="204" y="50"/>
                  </a:lnTo>
                  <a:lnTo>
                    <a:pt x="220" y="42"/>
                  </a:lnTo>
                  <a:lnTo>
                    <a:pt x="236" y="35"/>
                  </a:lnTo>
                  <a:lnTo>
                    <a:pt x="255" y="29"/>
                  </a:lnTo>
                  <a:lnTo>
                    <a:pt x="272" y="23"/>
                  </a:lnTo>
                  <a:lnTo>
                    <a:pt x="272" y="23"/>
                  </a:lnTo>
                  <a:lnTo>
                    <a:pt x="290" y="17"/>
                  </a:lnTo>
                  <a:lnTo>
                    <a:pt x="310" y="12"/>
                  </a:lnTo>
                  <a:lnTo>
                    <a:pt x="328" y="9"/>
                  </a:lnTo>
                  <a:lnTo>
                    <a:pt x="348" y="5"/>
                  </a:lnTo>
                  <a:lnTo>
                    <a:pt x="369" y="3"/>
                  </a:lnTo>
                  <a:lnTo>
                    <a:pt x="388" y="1"/>
                  </a:lnTo>
                  <a:lnTo>
                    <a:pt x="409" y="0"/>
                  </a:lnTo>
                  <a:lnTo>
                    <a:pt x="431" y="0"/>
                  </a:lnTo>
                  <a:lnTo>
                    <a:pt x="431" y="0"/>
                  </a:lnTo>
                  <a:lnTo>
                    <a:pt x="452" y="0"/>
                  </a:lnTo>
                  <a:lnTo>
                    <a:pt x="474" y="1"/>
                  </a:lnTo>
                  <a:lnTo>
                    <a:pt x="495" y="3"/>
                  </a:lnTo>
                  <a:lnTo>
                    <a:pt x="517" y="7"/>
                  </a:lnTo>
                  <a:lnTo>
                    <a:pt x="517" y="7"/>
                  </a:lnTo>
                  <a:lnTo>
                    <a:pt x="539" y="11"/>
                  </a:lnTo>
                  <a:lnTo>
                    <a:pt x="561" y="16"/>
                  </a:lnTo>
                  <a:lnTo>
                    <a:pt x="581" y="22"/>
                  </a:lnTo>
                  <a:lnTo>
                    <a:pt x="600" y="27"/>
                  </a:lnTo>
                  <a:lnTo>
                    <a:pt x="600" y="27"/>
                  </a:lnTo>
                  <a:lnTo>
                    <a:pt x="620" y="34"/>
                  </a:lnTo>
                  <a:lnTo>
                    <a:pt x="637" y="41"/>
                  </a:lnTo>
                  <a:lnTo>
                    <a:pt x="654" y="48"/>
                  </a:lnTo>
                  <a:lnTo>
                    <a:pt x="671" y="56"/>
                  </a:lnTo>
                  <a:lnTo>
                    <a:pt x="671" y="56"/>
                  </a:lnTo>
                  <a:lnTo>
                    <a:pt x="695" y="70"/>
                  </a:lnTo>
                  <a:lnTo>
                    <a:pt x="704" y="76"/>
                  </a:lnTo>
                  <a:lnTo>
                    <a:pt x="710" y="80"/>
                  </a:lnTo>
                  <a:lnTo>
                    <a:pt x="710" y="80"/>
                  </a:lnTo>
                  <a:lnTo>
                    <a:pt x="718" y="90"/>
                  </a:lnTo>
                  <a:lnTo>
                    <a:pt x="722" y="97"/>
                  </a:lnTo>
                  <a:lnTo>
                    <a:pt x="722" y="97"/>
                  </a:lnTo>
                  <a:lnTo>
                    <a:pt x="726" y="102"/>
                  </a:lnTo>
                  <a:lnTo>
                    <a:pt x="728" y="110"/>
                  </a:lnTo>
                  <a:lnTo>
                    <a:pt x="728" y="110"/>
                  </a:lnTo>
                  <a:lnTo>
                    <a:pt x="729" y="120"/>
                  </a:lnTo>
                  <a:lnTo>
                    <a:pt x="730" y="131"/>
                  </a:lnTo>
                  <a:lnTo>
                    <a:pt x="730" y="131"/>
                  </a:lnTo>
                  <a:lnTo>
                    <a:pt x="732" y="162"/>
                  </a:lnTo>
                  <a:lnTo>
                    <a:pt x="732" y="162"/>
                  </a:lnTo>
                  <a:lnTo>
                    <a:pt x="732" y="179"/>
                  </a:lnTo>
                  <a:lnTo>
                    <a:pt x="730" y="194"/>
                  </a:lnTo>
                  <a:lnTo>
                    <a:pt x="730" y="194"/>
                  </a:lnTo>
                  <a:lnTo>
                    <a:pt x="728" y="208"/>
                  </a:lnTo>
                  <a:lnTo>
                    <a:pt x="726" y="219"/>
                  </a:lnTo>
                  <a:lnTo>
                    <a:pt x="726" y="219"/>
                  </a:lnTo>
                  <a:lnTo>
                    <a:pt x="722" y="227"/>
                  </a:lnTo>
                  <a:lnTo>
                    <a:pt x="717" y="232"/>
                  </a:lnTo>
                  <a:lnTo>
                    <a:pt x="717" y="232"/>
                  </a:lnTo>
                  <a:lnTo>
                    <a:pt x="711" y="236"/>
                  </a:lnTo>
                  <a:lnTo>
                    <a:pt x="704" y="237"/>
                  </a:lnTo>
                  <a:lnTo>
                    <a:pt x="704" y="237"/>
                  </a:lnTo>
                  <a:lnTo>
                    <a:pt x="698" y="236"/>
                  </a:lnTo>
                  <a:lnTo>
                    <a:pt x="690" y="234"/>
                  </a:lnTo>
                  <a:lnTo>
                    <a:pt x="681" y="229"/>
                  </a:lnTo>
                  <a:lnTo>
                    <a:pt x="669" y="223"/>
                  </a:lnTo>
                  <a:lnTo>
                    <a:pt x="669" y="223"/>
                  </a:lnTo>
                  <a:lnTo>
                    <a:pt x="643" y="208"/>
                  </a:lnTo>
                  <a:lnTo>
                    <a:pt x="612" y="191"/>
                  </a:lnTo>
                  <a:lnTo>
                    <a:pt x="612" y="191"/>
                  </a:lnTo>
                  <a:lnTo>
                    <a:pt x="593" y="183"/>
                  </a:lnTo>
                  <a:lnTo>
                    <a:pt x="574" y="174"/>
                  </a:lnTo>
                  <a:lnTo>
                    <a:pt x="553" y="167"/>
                  </a:lnTo>
                  <a:lnTo>
                    <a:pt x="530" y="159"/>
                  </a:lnTo>
                  <a:lnTo>
                    <a:pt x="530" y="159"/>
                  </a:lnTo>
                  <a:lnTo>
                    <a:pt x="506" y="152"/>
                  </a:lnTo>
                  <a:lnTo>
                    <a:pt x="480" y="148"/>
                  </a:lnTo>
                  <a:lnTo>
                    <a:pt x="453" y="145"/>
                  </a:lnTo>
                  <a:lnTo>
                    <a:pt x="424" y="144"/>
                  </a:lnTo>
                  <a:lnTo>
                    <a:pt x="424" y="144"/>
                  </a:lnTo>
                  <a:lnTo>
                    <a:pt x="398" y="145"/>
                  </a:lnTo>
                  <a:lnTo>
                    <a:pt x="373" y="148"/>
                  </a:lnTo>
                  <a:lnTo>
                    <a:pt x="350" y="152"/>
                  </a:lnTo>
                  <a:lnTo>
                    <a:pt x="330" y="159"/>
                  </a:lnTo>
                  <a:lnTo>
                    <a:pt x="330" y="159"/>
                  </a:lnTo>
                  <a:lnTo>
                    <a:pt x="310" y="167"/>
                  </a:lnTo>
                  <a:lnTo>
                    <a:pt x="293" y="176"/>
                  </a:lnTo>
                  <a:lnTo>
                    <a:pt x="277" y="186"/>
                  </a:lnTo>
                  <a:lnTo>
                    <a:pt x="263" y="198"/>
                  </a:lnTo>
                  <a:lnTo>
                    <a:pt x="263" y="198"/>
                  </a:lnTo>
                  <a:lnTo>
                    <a:pt x="250" y="211"/>
                  </a:lnTo>
                  <a:lnTo>
                    <a:pt x="240" y="224"/>
                  </a:lnTo>
                  <a:lnTo>
                    <a:pt x="230" y="239"/>
                  </a:lnTo>
                  <a:lnTo>
                    <a:pt x="224" y="256"/>
                  </a:lnTo>
                  <a:lnTo>
                    <a:pt x="224" y="256"/>
                  </a:lnTo>
                  <a:lnTo>
                    <a:pt x="218" y="273"/>
                  </a:lnTo>
                  <a:lnTo>
                    <a:pt x="213" y="290"/>
                  </a:lnTo>
                  <a:lnTo>
                    <a:pt x="211" y="307"/>
                  </a:lnTo>
                  <a:lnTo>
                    <a:pt x="210" y="326"/>
                  </a:lnTo>
                  <a:lnTo>
                    <a:pt x="210" y="326"/>
                  </a:lnTo>
                  <a:lnTo>
                    <a:pt x="211" y="340"/>
                  </a:lnTo>
                  <a:lnTo>
                    <a:pt x="212" y="352"/>
                  </a:lnTo>
                  <a:lnTo>
                    <a:pt x="213" y="365"/>
                  </a:lnTo>
                  <a:lnTo>
                    <a:pt x="217" y="376"/>
                  </a:lnTo>
                  <a:lnTo>
                    <a:pt x="220" y="388"/>
                  </a:lnTo>
                  <a:lnTo>
                    <a:pt x="225" y="400"/>
                  </a:lnTo>
                  <a:lnTo>
                    <a:pt x="229" y="410"/>
                  </a:lnTo>
                  <a:lnTo>
                    <a:pt x="235" y="420"/>
                  </a:lnTo>
                  <a:lnTo>
                    <a:pt x="235" y="420"/>
                  </a:lnTo>
                  <a:lnTo>
                    <a:pt x="249" y="440"/>
                  </a:lnTo>
                  <a:lnTo>
                    <a:pt x="265" y="457"/>
                  </a:lnTo>
                  <a:lnTo>
                    <a:pt x="282" y="474"/>
                  </a:lnTo>
                  <a:lnTo>
                    <a:pt x="302" y="491"/>
                  </a:lnTo>
                  <a:lnTo>
                    <a:pt x="302" y="491"/>
                  </a:lnTo>
                  <a:lnTo>
                    <a:pt x="324" y="504"/>
                  </a:lnTo>
                  <a:lnTo>
                    <a:pt x="347" y="519"/>
                  </a:lnTo>
                  <a:lnTo>
                    <a:pt x="372" y="533"/>
                  </a:lnTo>
                  <a:lnTo>
                    <a:pt x="398" y="546"/>
                  </a:lnTo>
                  <a:lnTo>
                    <a:pt x="398" y="546"/>
                  </a:lnTo>
                  <a:lnTo>
                    <a:pt x="507" y="597"/>
                  </a:lnTo>
                  <a:lnTo>
                    <a:pt x="507" y="597"/>
                  </a:lnTo>
                  <a:lnTo>
                    <a:pt x="562" y="624"/>
                  </a:lnTo>
                  <a:lnTo>
                    <a:pt x="616" y="653"/>
                  </a:lnTo>
                  <a:lnTo>
                    <a:pt x="616" y="653"/>
                  </a:lnTo>
                  <a:lnTo>
                    <a:pt x="643" y="669"/>
                  </a:lnTo>
                  <a:lnTo>
                    <a:pt x="667" y="688"/>
                  </a:lnTo>
                  <a:lnTo>
                    <a:pt x="690" y="706"/>
                  </a:lnTo>
                  <a:lnTo>
                    <a:pt x="712" y="727"/>
                  </a:lnTo>
                  <a:lnTo>
                    <a:pt x="712" y="727"/>
                  </a:lnTo>
                  <a:lnTo>
                    <a:pt x="722" y="737"/>
                  </a:lnTo>
                  <a:lnTo>
                    <a:pt x="732" y="749"/>
                  </a:lnTo>
                  <a:lnTo>
                    <a:pt x="750" y="772"/>
                  </a:lnTo>
                  <a:lnTo>
                    <a:pt x="766" y="798"/>
                  </a:lnTo>
                  <a:lnTo>
                    <a:pt x="780" y="826"/>
                  </a:lnTo>
                  <a:lnTo>
                    <a:pt x="780" y="826"/>
                  </a:lnTo>
                  <a:lnTo>
                    <a:pt x="786" y="840"/>
                  </a:lnTo>
                  <a:lnTo>
                    <a:pt x="791" y="856"/>
                  </a:lnTo>
                  <a:lnTo>
                    <a:pt x="795" y="871"/>
                  </a:lnTo>
                  <a:lnTo>
                    <a:pt x="800" y="888"/>
                  </a:lnTo>
                  <a:lnTo>
                    <a:pt x="802" y="905"/>
                  </a:lnTo>
                  <a:lnTo>
                    <a:pt x="804" y="923"/>
                  </a:lnTo>
                  <a:lnTo>
                    <a:pt x="805" y="941"/>
                  </a:lnTo>
                  <a:lnTo>
                    <a:pt x="805" y="961"/>
                  </a:lnTo>
                  <a:lnTo>
                    <a:pt x="805" y="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6"/>
            <p:cNvSpPr>
              <a:spLocks/>
            </p:cNvSpPr>
            <p:nvPr userDrawn="1"/>
          </p:nvSpPr>
          <p:spPr bwMode="auto">
            <a:xfrm>
              <a:off x="6672263" y="849313"/>
              <a:ext cx="138113" cy="1049338"/>
            </a:xfrm>
            <a:custGeom>
              <a:avLst/>
              <a:gdLst>
                <a:gd name="T0" fmla="*/ 174 w 174"/>
                <a:gd name="T1" fmla="*/ 1290 h 1322"/>
                <a:gd name="T2" fmla="*/ 174 w 174"/>
                <a:gd name="T3" fmla="*/ 1290 h 1322"/>
                <a:gd name="T4" fmla="*/ 173 w 174"/>
                <a:gd name="T5" fmla="*/ 1297 h 1322"/>
                <a:gd name="T6" fmla="*/ 171 w 174"/>
                <a:gd name="T7" fmla="*/ 1304 h 1322"/>
                <a:gd name="T8" fmla="*/ 171 w 174"/>
                <a:gd name="T9" fmla="*/ 1304 h 1322"/>
                <a:gd name="T10" fmla="*/ 168 w 174"/>
                <a:gd name="T11" fmla="*/ 1306 h 1322"/>
                <a:gd name="T12" fmla="*/ 165 w 174"/>
                <a:gd name="T13" fmla="*/ 1309 h 1322"/>
                <a:gd name="T14" fmla="*/ 156 w 174"/>
                <a:gd name="T15" fmla="*/ 1313 h 1322"/>
                <a:gd name="T16" fmla="*/ 156 w 174"/>
                <a:gd name="T17" fmla="*/ 1313 h 1322"/>
                <a:gd name="T18" fmla="*/ 144 w 174"/>
                <a:gd name="T19" fmla="*/ 1316 h 1322"/>
                <a:gd name="T20" fmla="*/ 129 w 174"/>
                <a:gd name="T21" fmla="*/ 1320 h 1322"/>
                <a:gd name="T22" fmla="*/ 129 w 174"/>
                <a:gd name="T23" fmla="*/ 1320 h 1322"/>
                <a:gd name="T24" fmla="*/ 111 w 174"/>
                <a:gd name="T25" fmla="*/ 1321 h 1322"/>
                <a:gd name="T26" fmla="*/ 88 w 174"/>
                <a:gd name="T27" fmla="*/ 1322 h 1322"/>
                <a:gd name="T28" fmla="*/ 88 w 174"/>
                <a:gd name="T29" fmla="*/ 1322 h 1322"/>
                <a:gd name="T30" fmla="*/ 65 w 174"/>
                <a:gd name="T31" fmla="*/ 1321 h 1322"/>
                <a:gd name="T32" fmla="*/ 46 w 174"/>
                <a:gd name="T33" fmla="*/ 1320 h 1322"/>
                <a:gd name="T34" fmla="*/ 46 w 174"/>
                <a:gd name="T35" fmla="*/ 1320 h 1322"/>
                <a:gd name="T36" fmla="*/ 30 w 174"/>
                <a:gd name="T37" fmla="*/ 1316 h 1322"/>
                <a:gd name="T38" fmla="*/ 19 w 174"/>
                <a:gd name="T39" fmla="*/ 1313 h 1322"/>
                <a:gd name="T40" fmla="*/ 19 w 174"/>
                <a:gd name="T41" fmla="*/ 1313 h 1322"/>
                <a:gd name="T42" fmla="*/ 11 w 174"/>
                <a:gd name="T43" fmla="*/ 1309 h 1322"/>
                <a:gd name="T44" fmla="*/ 7 w 174"/>
                <a:gd name="T45" fmla="*/ 1306 h 1322"/>
                <a:gd name="T46" fmla="*/ 5 w 174"/>
                <a:gd name="T47" fmla="*/ 1304 h 1322"/>
                <a:gd name="T48" fmla="*/ 5 w 174"/>
                <a:gd name="T49" fmla="*/ 1304 h 1322"/>
                <a:gd name="T50" fmla="*/ 1 w 174"/>
                <a:gd name="T51" fmla="*/ 1297 h 1322"/>
                <a:gd name="T52" fmla="*/ 0 w 174"/>
                <a:gd name="T53" fmla="*/ 1290 h 1322"/>
                <a:gd name="T54" fmla="*/ 0 w 174"/>
                <a:gd name="T55" fmla="*/ 33 h 1322"/>
                <a:gd name="T56" fmla="*/ 0 w 174"/>
                <a:gd name="T57" fmla="*/ 33 h 1322"/>
                <a:gd name="T58" fmla="*/ 1 w 174"/>
                <a:gd name="T59" fmla="*/ 26 h 1322"/>
                <a:gd name="T60" fmla="*/ 5 w 174"/>
                <a:gd name="T61" fmla="*/ 19 h 1322"/>
                <a:gd name="T62" fmla="*/ 5 w 174"/>
                <a:gd name="T63" fmla="*/ 19 h 1322"/>
                <a:gd name="T64" fmla="*/ 7 w 174"/>
                <a:gd name="T65" fmla="*/ 17 h 1322"/>
                <a:gd name="T66" fmla="*/ 11 w 174"/>
                <a:gd name="T67" fmla="*/ 13 h 1322"/>
                <a:gd name="T68" fmla="*/ 20 w 174"/>
                <a:gd name="T69" fmla="*/ 10 h 1322"/>
                <a:gd name="T70" fmla="*/ 20 w 174"/>
                <a:gd name="T71" fmla="*/ 10 h 1322"/>
                <a:gd name="T72" fmla="*/ 32 w 174"/>
                <a:gd name="T73" fmla="*/ 6 h 1322"/>
                <a:gd name="T74" fmla="*/ 47 w 174"/>
                <a:gd name="T75" fmla="*/ 3 h 1322"/>
                <a:gd name="T76" fmla="*/ 47 w 174"/>
                <a:gd name="T77" fmla="*/ 3 h 1322"/>
                <a:gd name="T78" fmla="*/ 66 w 174"/>
                <a:gd name="T79" fmla="*/ 2 h 1322"/>
                <a:gd name="T80" fmla="*/ 88 w 174"/>
                <a:gd name="T81" fmla="*/ 0 h 1322"/>
                <a:gd name="T82" fmla="*/ 88 w 174"/>
                <a:gd name="T83" fmla="*/ 0 h 1322"/>
                <a:gd name="T84" fmla="*/ 111 w 174"/>
                <a:gd name="T85" fmla="*/ 2 h 1322"/>
                <a:gd name="T86" fmla="*/ 129 w 174"/>
                <a:gd name="T87" fmla="*/ 3 h 1322"/>
                <a:gd name="T88" fmla="*/ 129 w 174"/>
                <a:gd name="T89" fmla="*/ 3 h 1322"/>
                <a:gd name="T90" fmla="*/ 144 w 174"/>
                <a:gd name="T91" fmla="*/ 6 h 1322"/>
                <a:gd name="T92" fmla="*/ 156 w 174"/>
                <a:gd name="T93" fmla="*/ 10 h 1322"/>
                <a:gd name="T94" fmla="*/ 156 w 174"/>
                <a:gd name="T95" fmla="*/ 10 h 1322"/>
                <a:gd name="T96" fmla="*/ 165 w 174"/>
                <a:gd name="T97" fmla="*/ 13 h 1322"/>
                <a:gd name="T98" fmla="*/ 168 w 174"/>
                <a:gd name="T99" fmla="*/ 17 h 1322"/>
                <a:gd name="T100" fmla="*/ 171 w 174"/>
                <a:gd name="T101" fmla="*/ 19 h 1322"/>
                <a:gd name="T102" fmla="*/ 171 w 174"/>
                <a:gd name="T103" fmla="*/ 19 h 1322"/>
                <a:gd name="T104" fmla="*/ 173 w 174"/>
                <a:gd name="T105" fmla="*/ 26 h 1322"/>
                <a:gd name="T106" fmla="*/ 174 w 174"/>
                <a:gd name="T107" fmla="*/ 33 h 1322"/>
                <a:gd name="T108" fmla="*/ 174 w 174"/>
                <a:gd name="T109" fmla="*/ 129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4" h="1322">
                  <a:moveTo>
                    <a:pt x="174" y="1290"/>
                  </a:moveTo>
                  <a:lnTo>
                    <a:pt x="174" y="1290"/>
                  </a:lnTo>
                  <a:lnTo>
                    <a:pt x="173" y="1297"/>
                  </a:lnTo>
                  <a:lnTo>
                    <a:pt x="171" y="1304"/>
                  </a:lnTo>
                  <a:lnTo>
                    <a:pt x="171" y="1304"/>
                  </a:lnTo>
                  <a:lnTo>
                    <a:pt x="168" y="1306"/>
                  </a:lnTo>
                  <a:lnTo>
                    <a:pt x="165" y="1309"/>
                  </a:lnTo>
                  <a:lnTo>
                    <a:pt x="156" y="1313"/>
                  </a:lnTo>
                  <a:lnTo>
                    <a:pt x="156" y="1313"/>
                  </a:lnTo>
                  <a:lnTo>
                    <a:pt x="144" y="1316"/>
                  </a:lnTo>
                  <a:lnTo>
                    <a:pt x="129" y="1320"/>
                  </a:lnTo>
                  <a:lnTo>
                    <a:pt x="129" y="1320"/>
                  </a:lnTo>
                  <a:lnTo>
                    <a:pt x="111" y="1321"/>
                  </a:lnTo>
                  <a:lnTo>
                    <a:pt x="88" y="1322"/>
                  </a:lnTo>
                  <a:lnTo>
                    <a:pt x="88" y="1322"/>
                  </a:lnTo>
                  <a:lnTo>
                    <a:pt x="65" y="1321"/>
                  </a:lnTo>
                  <a:lnTo>
                    <a:pt x="46" y="1320"/>
                  </a:lnTo>
                  <a:lnTo>
                    <a:pt x="46" y="1320"/>
                  </a:lnTo>
                  <a:lnTo>
                    <a:pt x="30" y="1316"/>
                  </a:lnTo>
                  <a:lnTo>
                    <a:pt x="19" y="1313"/>
                  </a:lnTo>
                  <a:lnTo>
                    <a:pt x="19" y="1313"/>
                  </a:lnTo>
                  <a:lnTo>
                    <a:pt x="11" y="1309"/>
                  </a:lnTo>
                  <a:lnTo>
                    <a:pt x="7" y="1306"/>
                  </a:lnTo>
                  <a:lnTo>
                    <a:pt x="5" y="1304"/>
                  </a:lnTo>
                  <a:lnTo>
                    <a:pt x="5" y="1304"/>
                  </a:lnTo>
                  <a:lnTo>
                    <a:pt x="1" y="1297"/>
                  </a:lnTo>
                  <a:lnTo>
                    <a:pt x="0" y="129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7" y="17"/>
                  </a:lnTo>
                  <a:lnTo>
                    <a:pt x="11" y="13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32" y="6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66" y="2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11" y="2"/>
                  </a:lnTo>
                  <a:lnTo>
                    <a:pt x="129" y="3"/>
                  </a:lnTo>
                  <a:lnTo>
                    <a:pt x="129" y="3"/>
                  </a:lnTo>
                  <a:lnTo>
                    <a:pt x="144" y="6"/>
                  </a:lnTo>
                  <a:lnTo>
                    <a:pt x="156" y="10"/>
                  </a:lnTo>
                  <a:lnTo>
                    <a:pt x="156" y="10"/>
                  </a:lnTo>
                  <a:lnTo>
                    <a:pt x="165" y="13"/>
                  </a:lnTo>
                  <a:lnTo>
                    <a:pt x="168" y="17"/>
                  </a:lnTo>
                  <a:lnTo>
                    <a:pt x="171" y="19"/>
                  </a:lnTo>
                  <a:lnTo>
                    <a:pt x="171" y="19"/>
                  </a:lnTo>
                  <a:lnTo>
                    <a:pt x="173" y="26"/>
                  </a:lnTo>
                  <a:lnTo>
                    <a:pt x="174" y="33"/>
                  </a:lnTo>
                  <a:lnTo>
                    <a:pt x="174" y="12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7"/>
            <p:cNvSpPr>
              <a:spLocks/>
            </p:cNvSpPr>
            <p:nvPr userDrawn="1"/>
          </p:nvSpPr>
          <p:spPr bwMode="auto">
            <a:xfrm>
              <a:off x="7005638" y="839788"/>
              <a:ext cx="638175" cy="1068388"/>
            </a:xfrm>
            <a:custGeom>
              <a:avLst/>
              <a:gdLst>
                <a:gd name="T0" fmla="*/ 796 w 804"/>
                <a:gd name="T1" fmla="*/ 1047 h 1347"/>
                <a:gd name="T2" fmla="*/ 761 w 804"/>
                <a:gd name="T3" fmla="*/ 1142 h 1347"/>
                <a:gd name="T4" fmla="*/ 691 w 804"/>
                <a:gd name="T5" fmla="*/ 1234 h 1347"/>
                <a:gd name="T6" fmla="*/ 610 w 804"/>
                <a:gd name="T7" fmla="*/ 1290 h 1347"/>
                <a:gd name="T8" fmla="*/ 515 w 804"/>
                <a:gd name="T9" fmla="*/ 1327 h 1347"/>
                <a:gd name="T10" fmla="*/ 382 w 804"/>
                <a:gd name="T11" fmla="*/ 1347 h 1347"/>
                <a:gd name="T12" fmla="*/ 237 w 804"/>
                <a:gd name="T13" fmla="*/ 1335 h 1347"/>
                <a:gd name="T14" fmla="*/ 137 w 804"/>
                <a:gd name="T15" fmla="*/ 1309 h 1347"/>
                <a:gd name="T16" fmla="*/ 38 w 804"/>
                <a:gd name="T17" fmla="*/ 1259 h 1347"/>
                <a:gd name="T18" fmla="*/ 8 w 804"/>
                <a:gd name="T19" fmla="*/ 1223 h 1347"/>
                <a:gd name="T20" fmla="*/ 0 w 804"/>
                <a:gd name="T21" fmla="*/ 1165 h 1347"/>
                <a:gd name="T22" fmla="*/ 8 w 804"/>
                <a:gd name="T23" fmla="*/ 1104 h 1347"/>
                <a:gd name="T24" fmla="*/ 32 w 804"/>
                <a:gd name="T25" fmla="*/ 1087 h 1347"/>
                <a:gd name="T26" fmla="*/ 71 w 804"/>
                <a:gd name="T27" fmla="*/ 1105 h 1347"/>
                <a:gd name="T28" fmla="*/ 208 w 804"/>
                <a:gd name="T29" fmla="*/ 1172 h 1347"/>
                <a:gd name="T30" fmla="*/ 367 w 804"/>
                <a:gd name="T31" fmla="*/ 1198 h 1347"/>
                <a:gd name="T32" fmla="*/ 471 w 804"/>
                <a:gd name="T33" fmla="*/ 1183 h 1347"/>
                <a:gd name="T34" fmla="*/ 568 w 804"/>
                <a:gd name="T35" fmla="*/ 1125 h 1347"/>
                <a:gd name="T36" fmla="*/ 617 w 804"/>
                <a:gd name="T37" fmla="*/ 1029 h 1347"/>
                <a:gd name="T38" fmla="*/ 618 w 804"/>
                <a:gd name="T39" fmla="*/ 940 h 1347"/>
                <a:gd name="T40" fmla="*/ 596 w 804"/>
                <a:gd name="T41" fmla="*/ 885 h 1347"/>
                <a:gd name="T42" fmla="*/ 509 w 804"/>
                <a:gd name="T43" fmla="*/ 801 h 1347"/>
                <a:gd name="T44" fmla="*/ 327 w 804"/>
                <a:gd name="T45" fmla="*/ 709 h 1347"/>
                <a:gd name="T46" fmla="*/ 193 w 804"/>
                <a:gd name="T47" fmla="*/ 637 h 1347"/>
                <a:gd name="T48" fmla="*/ 87 w 804"/>
                <a:gd name="T49" fmla="*/ 533 h 1347"/>
                <a:gd name="T50" fmla="*/ 41 w 804"/>
                <a:gd name="T51" fmla="*/ 433 h 1347"/>
                <a:gd name="T52" fmla="*/ 32 w 804"/>
                <a:gd name="T53" fmla="*/ 342 h 1347"/>
                <a:gd name="T54" fmla="*/ 48 w 804"/>
                <a:gd name="T55" fmla="*/ 229 h 1347"/>
                <a:gd name="T56" fmla="*/ 87 w 804"/>
                <a:gd name="T57" fmla="*/ 151 h 1347"/>
                <a:gd name="T58" fmla="*/ 144 w 804"/>
                <a:gd name="T59" fmla="*/ 88 h 1347"/>
                <a:gd name="T60" fmla="*/ 236 w 804"/>
                <a:gd name="T61" fmla="*/ 35 h 1347"/>
                <a:gd name="T62" fmla="*/ 327 w 804"/>
                <a:gd name="T63" fmla="*/ 9 h 1347"/>
                <a:gd name="T64" fmla="*/ 429 w 804"/>
                <a:gd name="T65" fmla="*/ 0 h 1347"/>
                <a:gd name="T66" fmla="*/ 538 w 804"/>
                <a:gd name="T67" fmla="*/ 11 h 1347"/>
                <a:gd name="T68" fmla="*/ 636 w 804"/>
                <a:gd name="T69" fmla="*/ 41 h 1347"/>
                <a:gd name="T70" fmla="*/ 708 w 804"/>
                <a:gd name="T71" fmla="*/ 80 h 1347"/>
                <a:gd name="T72" fmla="*/ 727 w 804"/>
                <a:gd name="T73" fmla="*/ 110 h 1347"/>
                <a:gd name="T74" fmla="*/ 730 w 804"/>
                <a:gd name="T75" fmla="*/ 162 h 1347"/>
                <a:gd name="T76" fmla="*/ 724 w 804"/>
                <a:gd name="T77" fmla="*/ 219 h 1347"/>
                <a:gd name="T78" fmla="*/ 703 w 804"/>
                <a:gd name="T79" fmla="*/ 237 h 1347"/>
                <a:gd name="T80" fmla="*/ 641 w 804"/>
                <a:gd name="T81" fmla="*/ 208 h 1347"/>
                <a:gd name="T82" fmla="*/ 528 w 804"/>
                <a:gd name="T83" fmla="*/ 159 h 1347"/>
                <a:gd name="T84" fmla="*/ 422 w 804"/>
                <a:gd name="T85" fmla="*/ 144 h 1347"/>
                <a:gd name="T86" fmla="*/ 308 w 804"/>
                <a:gd name="T87" fmla="*/ 167 h 1347"/>
                <a:gd name="T88" fmla="*/ 238 w 804"/>
                <a:gd name="T89" fmla="*/ 224 h 1347"/>
                <a:gd name="T90" fmla="*/ 209 w 804"/>
                <a:gd name="T91" fmla="*/ 307 h 1347"/>
                <a:gd name="T92" fmla="*/ 215 w 804"/>
                <a:gd name="T93" fmla="*/ 376 h 1347"/>
                <a:gd name="T94" fmla="*/ 247 w 804"/>
                <a:gd name="T95" fmla="*/ 440 h 1347"/>
                <a:gd name="T96" fmla="*/ 346 w 804"/>
                <a:gd name="T97" fmla="*/ 519 h 1347"/>
                <a:gd name="T98" fmla="*/ 561 w 804"/>
                <a:gd name="T99" fmla="*/ 624 h 1347"/>
                <a:gd name="T100" fmla="*/ 710 w 804"/>
                <a:gd name="T101" fmla="*/ 727 h 1347"/>
                <a:gd name="T102" fmla="*/ 778 w 804"/>
                <a:gd name="T103" fmla="*/ 826 h 1347"/>
                <a:gd name="T104" fmla="*/ 803 w 804"/>
                <a:gd name="T105" fmla="*/ 923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4" h="1347">
                  <a:moveTo>
                    <a:pt x="804" y="961"/>
                  </a:moveTo>
                  <a:lnTo>
                    <a:pt x="804" y="961"/>
                  </a:lnTo>
                  <a:lnTo>
                    <a:pt x="804" y="983"/>
                  </a:lnTo>
                  <a:lnTo>
                    <a:pt x="801" y="1006"/>
                  </a:lnTo>
                  <a:lnTo>
                    <a:pt x="799" y="1026"/>
                  </a:lnTo>
                  <a:lnTo>
                    <a:pt x="796" y="1047"/>
                  </a:lnTo>
                  <a:lnTo>
                    <a:pt x="791" y="1068"/>
                  </a:lnTo>
                  <a:lnTo>
                    <a:pt x="785" y="1087"/>
                  </a:lnTo>
                  <a:lnTo>
                    <a:pt x="778" y="1106"/>
                  </a:lnTo>
                  <a:lnTo>
                    <a:pt x="770" y="1124"/>
                  </a:lnTo>
                  <a:lnTo>
                    <a:pt x="770" y="1124"/>
                  </a:lnTo>
                  <a:lnTo>
                    <a:pt x="761" y="1142"/>
                  </a:lnTo>
                  <a:lnTo>
                    <a:pt x="752" y="1159"/>
                  </a:lnTo>
                  <a:lnTo>
                    <a:pt x="742" y="1175"/>
                  </a:lnTo>
                  <a:lnTo>
                    <a:pt x="730" y="1191"/>
                  </a:lnTo>
                  <a:lnTo>
                    <a:pt x="717" y="1206"/>
                  </a:lnTo>
                  <a:lnTo>
                    <a:pt x="705" y="1220"/>
                  </a:lnTo>
                  <a:lnTo>
                    <a:pt x="691" y="1234"/>
                  </a:lnTo>
                  <a:lnTo>
                    <a:pt x="676" y="1246"/>
                  </a:lnTo>
                  <a:lnTo>
                    <a:pt x="676" y="1246"/>
                  </a:lnTo>
                  <a:lnTo>
                    <a:pt x="661" y="1258"/>
                  </a:lnTo>
                  <a:lnTo>
                    <a:pt x="645" y="1269"/>
                  </a:lnTo>
                  <a:lnTo>
                    <a:pt x="627" y="1280"/>
                  </a:lnTo>
                  <a:lnTo>
                    <a:pt x="610" y="1290"/>
                  </a:lnTo>
                  <a:lnTo>
                    <a:pt x="593" y="1299"/>
                  </a:lnTo>
                  <a:lnTo>
                    <a:pt x="574" y="1307"/>
                  </a:lnTo>
                  <a:lnTo>
                    <a:pt x="555" y="1314"/>
                  </a:lnTo>
                  <a:lnTo>
                    <a:pt x="534" y="1321"/>
                  </a:lnTo>
                  <a:lnTo>
                    <a:pt x="534" y="1321"/>
                  </a:lnTo>
                  <a:lnTo>
                    <a:pt x="515" y="1327"/>
                  </a:lnTo>
                  <a:lnTo>
                    <a:pt x="493" y="1333"/>
                  </a:lnTo>
                  <a:lnTo>
                    <a:pt x="472" y="1337"/>
                  </a:lnTo>
                  <a:lnTo>
                    <a:pt x="450" y="1341"/>
                  </a:lnTo>
                  <a:lnTo>
                    <a:pt x="428" y="1343"/>
                  </a:lnTo>
                  <a:lnTo>
                    <a:pt x="405" y="1345"/>
                  </a:lnTo>
                  <a:lnTo>
                    <a:pt x="382" y="1347"/>
                  </a:lnTo>
                  <a:lnTo>
                    <a:pt x="359" y="1347"/>
                  </a:lnTo>
                  <a:lnTo>
                    <a:pt x="359" y="1347"/>
                  </a:lnTo>
                  <a:lnTo>
                    <a:pt x="327" y="1347"/>
                  </a:lnTo>
                  <a:lnTo>
                    <a:pt x="296" y="1344"/>
                  </a:lnTo>
                  <a:lnTo>
                    <a:pt x="266" y="1341"/>
                  </a:lnTo>
                  <a:lnTo>
                    <a:pt x="237" y="1335"/>
                  </a:lnTo>
                  <a:lnTo>
                    <a:pt x="237" y="1335"/>
                  </a:lnTo>
                  <a:lnTo>
                    <a:pt x="210" y="1329"/>
                  </a:lnTo>
                  <a:lnTo>
                    <a:pt x="184" y="1324"/>
                  </a:lnTo>
                  <a:lnTo>
                    <a:pt x="160" y="1317"/>
                  </a:lnTo>
                  <a:lnTo>
                    <a:pt x="137" y="1309"/>
                  </a:lnTo>
                  <a:lnTo>
                    <a:pt x="137" y="1309"/>
                  </a:lnTo>
                  <a:lnTo>
                    <a:pt x="116" y="1301"/>
                  </a:lnTo>
                  <a:lnTo>
                    <a:pt x="96" y="1292"/>
                  </a:lnTo>
                  <a:lnTo>
                    <a:pt x="79" y="1283"/>
                  </a:lnTo>
                  <a:lnTo>
                    <a:pt x="63" y="1275"/>
                  </a:lnTo>
                  <a:lnTo>
                    <a:pt x="63" y="1275"/>
                  </a:lnTo>
                  <a:lnTo>
                    <a:pt x="38" y="1259"/>
                  </a:lnTo>
                  <a:lnTo>
                    <a:pt x="28" y="1252"/>
                  </a:lnTo>
                  <a:lnTo>
                    <a:pt x="22" y="1245"/>
                  </a:lnTo>
                  <a:lnTo>
                    <a:pt x="22" y="1245"/>
                  </a:lnTo>
                  <a:lnTo>
                    <a:pt x="17" y="1239"/>
                  </a:lnTo>
                  <a:lnTo>
                    <a:pt x="11" y="1231"/>
                  </a:lnTo>
                  <a:lnTo>
                    <a:pt x="8" y="1223"/>
                  </a:lnTo>
                  <a:lnTo>
                    <a:pt x="4" y="1215"/>
                  </a:lnTo>
                  <a:lnTo>
                    <a:pt x="4" y="1215"/>
                  </a:lnTo>
                  <a:lnTo>
                    <a:pt x="2" y="1205"/>
                  </a:lnTo>
                  <a:lnTo>
                    <a:pt x="1" y="1193"/>
                  </a:lnTo>
                  <a:lnTo>
                    <a:pt x="0" y="1180"/>
                  </a:lnTo>
                  <a:lnTo>
                    <a:pt x="0" y="1165"/>
                  </a:lnTo>
                  <a:lnTo>
                    <a:pt x="0" y="1165"/>
                  </a:lnTo>
                  <a:lnTo>
                    <a:pt x="0" y="1144"/>
                  </a:lnTo>
                  <a:lnTo>
                    <a:pt x="1" y="1128"/>
                  </a:lnTo>
                  <a:lnTo>
                    <a:pt x="1" y="1128"/>
                  </a:lnTo>
                  <a:lnTo>
                    <a:pt x="3" y="1115"/>
                  </a:lnTo>
                  <a:lnTo>
                    <a:pt x="8" y="1104"/>
                  </a:lnTo>
                  <a:lnTo>
                    <a:pt x="8" y="1104"/>
                  </a:lnTo>
                  <a:lnTo>
                    <a:pt x="11" y="1097"/>
                  </a:lnTo>
                  <a:lnTo>
                    <a:pt x="17" y="1091"/>
                  </a:lnTo>
                  <a:lnTo>
                    <a:pt x="17" y="1091"/>
                  </a:lnTo>
                  <a:lnTo>
                    <a:pt x="24" y="1089"/>
                  </a:lnTo>
                  <a:lnTo>
                    <a:pt x="32" y="1087"/>
                  </a:lnTo>
                  <a:lnTo>
                    <a:pt x="32" y="1087"/>
                  </a:lnTo>
                  <a:lnTo>
                    <a:pt x="39" y="1089"/>
                  </a:lnTo>
                  <a:lnTo>
                    <a:pt x="48" y="1092"/>
                  </a:lnTo>
                  <a:lnTo>
                    <a:pt x="60" y="1098"/>
                  </a:lnTo>
                  <a:lnTo>
                    <a:pt x="71" y="1105"/>
                  </a:lnTo>
                  <a:lnTo>
                    <a:pt x="71" y="1105"/>
                  </a:lnTo>
                  <a:lnTo>
                    <a:pt x="101" y="1123"/>
                  </a:lnTo>
                  <a:lnTo>
                    <a:pt x="138" y="1143"/>
                  </a:lnTo>
                  <a:lnTo>
                    <a:pt x="138" y="1143"/>
                  </a:lnTo>
                  <a:lnTo>
                    <a:pt x="159" y="1152"/>
                  </a:lnTo>
                  <a:lnTo>
                    <a:pt x="183" y="1162"/>
                  </a:lnTo>
                  <a:lnTo>
                    <a:pt x="208" y="1172"/>
                  </a:lnTo>
                  <a:lnTo>
                    <a:pt x="236" y="1181"/>
                  </a:lnTo>
                  <a:lnTo>
                    <a:pt x="236" y="1181"/>
                  </a:lnTo>
                  <a:lnTo>
                    <a:pt x="265" y="1188"/>
                  </a:lnTo>
                  <a:lnTo>
                    <a:pt x="297" y="1193"/>
                  </a:lnTo>
                  <a:lnTo>
                    <a:pt x="331" y="1197"/>
                  </a:lnTo>
                  <a:lnTo>
                    <a:pt x="367" y="1198"/>
                  </a:lnTo>
                  <a:lnTo>
                    <a:pt x="367" y="1198"/>
                  </a:lnTo>
                  <a:lnTo>
                    <a:pt x="395" y="1197"/>
                  </a:lnTo>
                  <a:lnTo>
                    <a:pt x="421" y="1195"/>
                  </a:lnTo>
                  <a:lnTo>
                    <a:pt x="447" y="1190"/>
                  </a:lnTo>
                  <a:lnTo>
                    <a:pt x="471" y="1183"/>
                  </a:lnTo>
                  <a:lnTo>
                    <a:pt x="471" y="1183"/>
                  </a:lnTo>
                  <a:lnTo>
                    <a:pt x="494" y="1175"/>
                  </a:lnTo>
                  <a:lnTo>
                    <a:pt x="515" y="1165"/>
                  </a:lnTo>
                  <a:lnTo>
                    <a:pt x="534" y="1153"/>
                  </a:lnTo>
                  <a:lnTo>
                    <a:pt x="551" y="1140"/>
                  </a:lnTo>
                  <a:lnTo>
                    <a:pt x="551" y="1140"/>
                  </a:lnTo>
                  <a:lnTo>
                    <a:pt x="568" y="1125"/>
                  </a:lnTo>
                  <a:lnTo>
                    <a:pt x="581" y="1109"/>
                  </a:lnTo>
                  <a:lnTo>
                    <a:pt x="594" y="1091"/>
                  </a:lnTo>
                  <a:lnTo>
                    <a:pt x="603" y="1071"/>
                  </a:lnTo>
                  <a:lnTo>
                    <a:pt x="603" y="1071"/>
                  </a:lnTo>
                  <a:lnTo>
                    <a:pt x="611" y="1051"/>
                  </a:lnTo>
                  <a:lnTo>
                    <a:pt x="617" y="1029"/>
                  </a:lnTo>
                  <a:lnTo>
                    <a:pt x="621" y="1004"/>
                  </a:lnTo>
                  <a:lnTo>
                    <a:pt x="622" y="979"/>
                  </a:lnTo>
                  <a:lnTo>
                    <a:pt x="622" y="979"/>
                  </a:lnTo>
                  <a:lnTo>
                    <a:pt x="622" y="966"/>
                  </a:lnTo>
                  <a:lnTo>
                    <a:pt x="621" y="953"/>
                  </a:lnTo>
                  <a:lnTo>
                    <a:pt x="618" y="940"/>
                  </a:lnTo>
                  <a:lnTo>
                    <a:pt x="616" y="928"/>
                  </a:lnTo>
                  <a:lnTo>
                    <a:pt x="612" y="917"/>
                  </a:lnTo>
                  <a:lnTo>
                    <a:pt x="608" y="905"/>
                  </a:lnTo>
                  <a:lnTo>
                    <a:pt x="602" y="895"/>
                  </a:lnTo>
                  <a:lnTo>
                    <a:pt x="596" y="885"/>
                  </a:lnTo>
                  <a:lnTo>
                    <a:pt x="596" y="885"/>
                  </a:lnTo>
                  <a:lnTo>
                    <a:pt x="583" y="865"/>
                  </a:lnTo>
                  <a:lnTo>
                    <a:pt x="568" y="848"/>
                  </a:lnTo>
                  <a:lnTo>
                    <a:pt x="550" y="830"/>
                  </a:lnTo>
                  <a:lnTo>
                    <a:pt x="530" y="815"/>
                  </a:lnTo>
                  <a:lnTo>
                    <a:pt x="530" y="815"/>
                  </a:lnTo>
                  <a:lnTo>
                    <a:pt x="509" y="801"/>
                  </a:lnTo>
                  <a:lnTo>
                    <a:pt x="486" y="787"/>
                  </a:lnTo>
                  <a:lnTo>
                    <a:pt x="462" y="773"/>
                  </a:lnTo>
                  <a:lnTo>
                    <a:pt x="435" y="760"/>
                  </a:lnTo>
                  <a:lnTo>
                    <a:pt x="435" y="760"/>
                  </a:lnTo>
                  <a:lnTo>
                    <a:pt x="327" y="709"/>
                  </a:lnTo>
                  <a:lnTo>
                    <a:pt x="327" y="709"/>
                  </a:lnTo>
                  <a:lnTo>
                    <a:pt x="299" y="697"/>
                  </a:lnTo>
                  <a:lnTo>
                    <a:pt x="271" y="683"/>
                  </a:lnTo>
                  <a:lnTo>
                    <a:pt x="245" y="668"/>
                  </a:lnTo>
                  <a:lnTo>
                    <a:pt x="219" y="653"/>
                  </a:lnTo>
                  <a:lnTo>
                    <a:pt x="219" y="653"/>
                  </a:lnTo>
                  <a:lnTo>
                    <a:pt x="193" y="637"/>
                  </a:lnTo>
                  <a:lnTo>
                    <a:pt x="169" y="618"/>
                  </a:lnTo>
                  <a:lnTo>
                    <a:pt x="146" y="600"/>
                  </a:lnTo>
                  <a:lnTo>
                    <a:pt x="124" y="579"/>
                  </a:lnTo>
                  <a:lnTo>
                    <a:pt x="124" y="579"/>
                  </a:lnTo>
                  <a:lnTo>
                    <a:pt x="104" y="557"/>
                  </a:lnTo>
                  <a:lnTo>
                    <a:pt x="87" y="533"/>
                  </a:lnTo>
                  <a:lnTo>
                    <a:pt x="71" y="507"/>
                  </a:lnTo>
                  <a:lnTo>
                    <a:pt x="57" y="479"/>
                  </a:lnTo>
                  <a:lnTo>
                    <a:pt x="57" y="479"/>
                  </a:lnTo>
                  <a:lnTo>
                    <a:pt x="51" y="465"/>
                  </a:lnTo>
                  <a:lnTo>
                    <a:pt x="46" y="449"/>
                  </a:lnTo>
                  <a:lnTo>
                    <a:pt x="41" y="433"/>
                  </a:lnTo>
                  <a:lnTo>
                    <a:pt x="38" y="417"/>
                  </a:lnTo>
                  <a:lnTo>
                    <a:pt x="35" y="400"/>
                  </a:lnTo>
                  <a:lnTo>
                    <a:pt x="33" y="381"/>
                  </a:lnTo>
                  <a:lnTo>
                    <a:pt x="32" y="362"/>
                  </a:lnTo>
                  <a:lnTo>
                    <a:pt x="32" y="342"/>
                  </a:lnTo>
                  <a:lnTo>
                    <a:pt x="32" y="342"/>
                  </a:lnTo>
                  <a:lnTo>
                    <a:pt x="32" y="322"/>
                  </a:lnTo>
                  <a:lnTo>
                    <a:pt x="33" y="303"/>
                  </a:lnTo>
                  <a:lnTo>
                    <a:pt x="35" y="283"/>
                  </a:lnTo>
                  <a:lnTo>
                    <a:pt x="39" y="265"/>
                  </a:lnTo>
                  <a:lnTo>
                    <a:pt x="43" y="247"/>
                  </a:lnTo>
                  <a:lnTo>
                    <a:pt x="48" y="229"/>
                  </a:lnTo>
                  <a:lnTo>
                    <a:pt x="54" y="213"/>
                  </a:lnTo>
                  <a:lnTo>
                    <a:pt x="62" y="197"/>
                  </a:lnTo>
                  <a:lnTo>
                    <a:pt x="62" y="197"/>
                  </a:lnTo>
                  <a:lnTo>
                    <a:pt x="69" y="181"/>
                  </a:lnTo>
                  <a:lnTo>
                    <a:pt x="78" y="166"/>
                  </a:lnTo>
                  <a:lnTo>
                    <a:pt x="87" y="151"/>
                  </a:lnTo>
                  <a:lnTo>
                    <a:pt x="96" y="137"/>
                  </a:lnTo>
                  <a:lnTo>
                    <a:pt x="108" y="124"/>
                  </a:lnTo>
                  <a:lnTo>
                    <a:pt x="119" y="111"/>
                  </a:lnTo>
                  <a:lnTo>
                    <a:pt x="131" y="100"/>
                  </a:lnTo>
                  <a:lnTo>
                    <a:pt x="144" y="88"/>
                  </a:lnTo>
                  <a:lnTo>
                    <a:pt x="144" y="88"/>
                  </a:lnTo>
                  <a:lnTo>
                    <a:pt x="157" y="78"/>
                  </a:lnTo>
                  <a:lnTo>
                    <a:pt x="172" y="68"/>
                  </a:lnTo>
                  <a:lnTo>
                    <a:pt x="187" y="58"/>
                  </a:lnTo>
                  <a:lnTo>
                    <a:pt x="202" y="50"/>
                  </a:lnTo>
                  <a:lnTo>
                    <a:pt x="219" y="42"/>
                  </a:lnTo>
                  <a:lnTo>
                    <a:pt x="236" y="35"/>
                  </a:lnTo>
                  <a:lnTo>
                    <a:pt x="253" y="29"/>
                  </a:lnTo>
                  <a:lnTo>
                    <a:pt x="270" y="23"/>
                  </a:lnTo>
                  <a:lnTo>
                    <a:pt x="270" y="23"/>
                  </a:lnTo>
                  <a:lnTo>
                    <a:pt x="289" y="17"/>
                  </a:lnTo>
                  <a:lnTo>
                    <a:pt x="308" y="12"/>
                  </a:lnTo>
                  <a:lnTo>
                    <a:pt x="327" y="9"/>
                  </a:lnTo>
                  <a:lnTo>
                    <a:pt x="346" y="5"/>
                  </a:lnTo>
                  <a:lnTo>
                    <a:pt x="367" y="3"/>
                  </a:lnTo>
                  <a:lnTo>
                    <a:pt x="387" y="1"/>
                  </a:lnTo>
                  <a:lnTo>
                    <a:pt x="407" y="0"/>
                  </a:lnTo>
                  <a:lnTo>
                    <a:pt x="429" y="0"/>
                  </a:lnTo>
                  <a:lnTo>
                    <a:pt x="429" y="0"/>
                  </a:lnTo>
                  <a:lnTo>
                    <a:pt x="451" y="0"/>
                  </a:lnTo>
                  <a:lnTo>
                    <a:pt x="472" y="1"/>
                  </a:lnTo>
                  <a:lnTo>
                    <a:pt x="494" y="3"/>
                  </a:lnTo>
                  <a:lnTo>
                    <a:pt x="517" y="7"/>
                  </a:lnTo>
                  <a:lnTo>
                    <a:pt x="517" y="7"/>
                  </a:lnTo>
                  <a:lnTo>
                    <a:pt x="538" y="11"/>
                  </a:lnTo>
                  <a:lnTo>
                    <a:pt x="559" y="16"/>
                  </a:lnTo>
                  <a:lnTo>
                    <a:pt x="579" y="22"/>
                  </a:lnTo>
                  <a:lnTo>
                    <a:pt x="600" y="27"/>
                  </a:lnTo>
                  <a:lnTo>
                    <a:pt x="600" y="27"/>
                  </a:lnTo>
                  <a:lnTo>
                    <a:pt x="618" y="34"/>
                  </a:lnTo>
                  <a:lnTo>
                    <a:pt x="636" y="41"/>
                  </a:lnTo>
                  <a:lnTo>
                    <a:pt x="653" y="48"/>
                  </a:lnTo>
                  <a:lnTo>
                    <a:pt x="669" y="56"/>
                  </a:lnTo>
                  <a:lnTo>
                    <a:pt x="669" y="56"/>
                  </a:lnTo>
                  <a:lnTo>
                    <a:pt x="694" y="70"/>
                  </a:lnTo>
                  <a:lnTo>
                    <a:pt x="702" y="76"/>
                  </a:lnTo>
                  <a:lnTo>
                    <a:pt x="708" y="80"/>
                  </a:lnTo>
                  <a:lnTo>
                    <a:pt x="708" y="80"/>
                  </a:lnTo>
                  <a:lnTo>
                    <a:pt x="716" y="90"/>
                  </a:lnTo>
                  <a:lnTo>
                    <a:pt x="721" y="97"/>
                  </a:lnTo>
                  <a:lnTo>
                    <a:pt x="721" y="97"/>
                  </a:lnTo>
                  <a:lnTo>
                    <a:pt x="724" y="102"/>
                  </a:lnTo>
                  <a:lnTo>
                    <a:pt x="727" y="110"/>
                  </a:lnTo>
                  <a:lnTo>
                    <a:pt x="727" y="110"/>
                  </a:lnTo>
                  <a:lnTo>
                    <a:pt x="728" y="120"/>
                  </a:lnTo>
                  <a:lnTo>
                    <a:pt x="729" y="131"/>
                  </a:lnTo>
                  <a:lnTo>
                    <a:pt x="729" y="131"/>
                  </a:lnTo>
                  <a:lnTo>
                    <a:pt x="730" y="162"/>
                  </a:lnTo>
                  <a:lnTo>
                    <a:pt x="730" y="162"/>
                  </a:lnTo>
                  <a:lnTo>
                    <a:pt x="730" y="179"/>
                  </a:lnTo>
                  <a:lnTo>
                    <a:pt x="729" y="194"/>
                  </a:lnTo>
                  <a:lnTo>
                    <a:pt x="729" y="194"/>
                  </a:lnTo>
                  <a:lnTo>
                    <a:pt x="727" y="208"/>
                  </a:lnTo>
                  <a:lnTo>
                    <a:pt x="724" y="219"/>
                  </a:lnTo>
                  <a:lnTo>
                    <a:pt x="724" y="219"/>
                  </a:lnTo>
                  <a:lnTo>
                    <a:pt x="721" y="227"/>
                  </a:lnTo>
                  <a:lnTo>
                    <a:pt x="715" y="232"/>
                  </a:lnTo>
                  <a:lnTo>
                    <a:pt x="715" y="232"/>
                  </a:lnTo>
                  <a:lnTo>
                    <a:pt x="709" y="236"/>
                  </a:lnTo>
                  <a:lnTo>
                    <a:pt x="703" y="237"/>
                  </a:lnTo>
                  <a:lnTo>
                    <a:pt x="703" y="237"/>
                  </a:lnTo>
                  <a:lnTo>
                    <a:pt x="697" y="236"/>
                  </a:lnTo>
                  <a:lnTo>
                    <a:pt x="689" y="234"/>
                  </a:lnTo>
                  <a:lnTo>
                    <a:pt x="679" y="229"/>
                  </a:lnTo>
                  <a:lnTo>
                    <a:pt x="668" y="223"/>
                  </a:lnTo>
                  <a:lnTo>
                    <a:pt x="668" y="223"/>
                  </a:lnTo>
                  <a:lnTo>
                    <a:pt x="641" y="208"/>
                  </a:lnTo>
                  <a:lnTo>
                    <a:pt x="610" y="191"/>
                  </a:lnTo>
                  <a:lnTo>
                    <a:pt x="610" y="191"/>
                  </a:lnTo>
                  <a:lnTo>
                    <a:pt x="592" y="183"/>
                  </a:lnTo>
                  <a:lnTo>
                    <a:pt x="572" y="174"/>
                  </a:lnTo>
                  <a:lnTo>
                    <a:pt x="551" y="167"/>
                  </a:lnTo>
                  <a:lnTo>
                    <a:pt x="528" y="159"/>
                  </a:lnTo>
                  <a:lnTo>
                    <a:pt x="528" y="159"/>
                  </a:lnTo>
                  <a:lnTo>
                    <a:pt x="504" y="152"/>
                  </a:lnTo>
                  <a:lnTo>
                    <a:pt x="479" y="148"/>
                  </a:lnTo>
                  <a:lnTo>
                    <a:pt x="451" y="145"/>
                  </a:lnTo>
                  <a:lnTo>
                    <a:pt x="422" y="144"/>
                  </a:lnTo>
                  <a:lnTo>
                    <a:pt x="422" y="144"/>
                  </a:lnTo>
                  <a:lnTo>
                    <a:pt x="396" y="145"/>
                  </a:lnTo>
                  <a:lnTo>
                    <a:pt x="372" y="148"/>
                  </a:lnTo>
                  <a:lnTo>
                    <a:pt x="349" y="152"/>
                  </a:lnTo>
                  <a:lnTo>
                    <a:pt x="328" y="159"/>
                  </a:lnTo>
                  <a:lnTo>
                    <a:pt x="328" y="159"/>
                  </a:lnTo>
                  <a:lnTo>
                    <a:pt x="308" y="167"/>
                  </a:lnTo>
                  <a:lnTo>
                    <a:pt x="291" y="176"/>
                  </a:lnTo>
                  <a:lnTo>
                    <a:pt x="275" y="186"/>
                  </a:lnTo>
                  <a:lnTo>
                    <a:pt x="261" y="198"/>
                  </a:lnTo>
                  <a:lnTo>
                    <a:pt x="261" y="198"/>
                  </a:lnTo>
                  <a:lnTo>
                    <a:pt x="248" y="211"/>
                  </a:lnTo>
                  <a:lnTo>
                    <a:pt x="238" y="224"/>
                  </a:lnTo>
                  <a:lnTo>
                    <a:pt x="229" y="239"/>
                  </a:lnTo>
                  <a:lnTo>
                    <a:pt x="222" y="256"/>
                  </a:lnTo>
                  <a:lnTo>
                    <a:pt x="222" y="256"/>
                  </a:lnTo>
                  <a:lnTo>
                    <a:pt x="216" y="273"/>
                  </a:lnTo>
                  <a:lnTo>
                    <a:pt x="212" y="290"/>
                  </a:lnTo>
                  <a:lnTo>
                    <a:pt x="209" y="307"/>
                  </a:lnTo>
                  <a:lnTo>
                    <a:pt x="208" y="326"/>
                  </a:lnTo>
                  <a:lnTo>
                    <a:pt x="208" y="326"/>
                  </a:lnTo>
                  <a:lnTo>
                    <a:pt x="209" y="340"/>
                  </a:lnTo>
                  <a:lnTo>
                    <a:pt x="210" y="352"/>
                  </a:lnTo>
                  <a:lnTo>
                    <a:pt x="212" y="365"/>
                  </a:lnTo>
                  <a:lnTo>
                    <a:pt x="215" y="376"/>
                  </a:lnTo>
                  <a:lnTo>
                    <a:pt x="219" y="388"/>
                  </a:lnTo>
                  <a:lnTo>
                    <a:pt x="223" y="400"/>
                  </a:lnTo>
                  <a:lnTo>
                    <a:pt x="228" y="410"/>
                  </a:lnTo>
                  <a:lnTo>
                    <a:pt x="233" y="420"/>
                  </a:lnTo>
                  <a:lnTo>
                    <a:pt x="233" y="420"/>
                  </a:lnTo>
                  <a:lnTo>
                    <a:pt x="247" y="440"/>
                  </a:lnTo>
                  <a:lnTo>
                    <a:pt x="263" y="457"/>
                  </a:lnTo>
                  <a:lnTo>
                    <a:pt x="281" y="474"/>
                  </a:lnTo>
                  <a:lnTo>
                    <a:pt x="301" y="491"/>
                  </a:lnTo>
                  <a:lnTo>
                    <a:pt x="301" y="491"/>
                  </a:lnTo>
                  <a:lnTo>
                    <a:pt x="322" y="504"/>
                  </a:lnTo>
                  <a:lnTo>
                    <a:pt x="346" y="519"/>
                  </a:lnTo>
                  <a:lnTo>
                    <a:pt x="371" y="533"/>
                  </a:lnTo>
                  <a:lnTo>
                    <a:pt x="397" y="546"/>
                  </a:lnTo>
                  <a:lnTo>
                    <a:pt x="397" y="546"/>
                  </a:lnTo>
                  <a:lnTo>
                    <a:pt x="505" y="597"/>
                  </a:lnTo>
                  <a:lnTo>
                    <a:pt x="505" y="597"/>
                  </a:lnTo>
                  <a:lnTo>
                    <a:pt x="561" y="624"/>
                  </a:lnTo>
                  <a:lnTo>
                    <a:pt x="615" y="653"/>
                  </a:lnTo>
                  <a:lnTo>
                    <a:pt x="615" y="653"/>
                  </a:lnTo>
                  <a:lnTo>
                    <a:pt x="641" y="669"/>
                  </a:lnTo>
                  <a:lnTo>
                    <a:pt x="665" y="688"/>
                  </a:lnTo>
                  <a:lnTo>
                    <a:pt x="689" y="706"/>
                  </a:lnTo>
                  <a:lnTo>
                    <a:pt x="710" y="727"/>
                  </a:lnTo>
                  <a:lnTo>
                    <a:pt x="710" y="727"/>
                  </a:lnTo>
                  <a:lnTo>
                    <a:pt x="730" y="749"/>
                  </a:lnTo>
                  <a:lnTo>
                    <a:pt x="748" y="772"/>
                  </a:lnTo>
                  <a:lnTo>
                    <a:pt x="765" y="798"/>
                  </a:lnTo>
                  <a:lnTo>
                    <a:pt x="778" y="826"/>
                  </a:lnTo>
                  <a:lnTo>
                    <a:pt x="778" y="826"/>
                  </a:lnTo>
                  <a:lnTo>
                    <a:pt x="784" y="840"/>
                  </a:lnTo>
                  <a:lnTo>
                    <a:pt x="790" y="856"/>
                  </a:lnTo>
                  <a:lnTo>
                    <a:pt x="795" y="871"/>
                  </a:lnTo>
                  <a:lnTo>
                    <a:pt x="798" y="888"/>
                  </a:lnTo>
                  <a:lnTo>
                    <a:pt x="800" y="905"/>
                  </a:lnTo>
                  <a:lnTo>
                    <a:pt x="803" y="923"/>
                  </a:lnTo>
                  <a:lnTo>
                    <a:pt x="804" y="941"/>
                  </a:lnTo>
                  <a:lnTo>
                    <a:pt x="804" y="961"/>
                  </a:lnTo>
                  <a:lnTo>
                    <a:pt x="804" y="9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/>
          <p:cNvGrpSpPr/>
          <p:nvPr userDrawn="1"/>
        </p:nvGrpSpPr>
        <p:grpSpPr>
          <a:xfrm>
            <a:off x="1760538" y="2558257"/>
            <a:ext cx="1082675" cy="1082675"/>
            <a:chOff x="1760538" y="1438275"/>
            <a:chExt cx="1082675" cy="1082675"/>
          </a:xfrm>
        </p:grpSpPr>
        <p:sp>
          <p:nvSpPr>
            <p:cNvPr id="54" name="Freeform 28"/>
            <p:cNvSpPr>
              <a:spLocks/>
            </p:cNvSpPr>
            <p:nvPr userDrawn="1"/>
          </p:nvSpPr>
          <p:spPr bwMode="auto">
            <a:xfrm>
              <a:off x="1760538" y="1438275"/>
              <a:ext cx="1082675" cy="1082675"/>
            </a:xfrm>
            <a:custGeom>
              <a:avLst/>
              <a:gdLst>
                <a:gd name="T0" fmla="*/ 1364 w 1364"/>
                <a:gd name="T1" fmla="*/ 717 h 1364"/>
                <a:gd name="T2" fmla="*/ 1350 w 1364"/>
                <a:gd name="T3" fmla="*/ 819 h 1364"/>
                <a:gd name="T4" fmla="*/ 1323 w 1364"/>
                <a:gd name="T5" fmla="*/ 916 h 1364"/>
                <a:gd name="T6" fmla="*/ 1282 w 1364"/>
                <a:gd name="T7" fmla="*/ 1007 h 1364"/>
                <a:gd name="T8" fmla="*/ 1229 w 1364"/>
                <a:gd name="T9" fmla="*/ 1090 h 1364"/>
                <a:gd name="T10" fmla="*/ 1164 w 1364"/>
                <a:gd name="T11" fmla="*/ 1164 h 1364"/>
                <a:gd name="T12" fmla="*/ 1091 w 1364"/>
                <a:gd name="T13" fmla="*/ 1229 h 1364"/>
                <a:gd name="T14" fmla="*/ 1008 w 1364"/>
                <a:gd name="T15" fmla="*/ 1282 h 1364"/>
                <a:gd name="T16" fmla="*/ 917 w 1364"/>
                <a:gd name="T17" fmla="*/ 1323 h 1364"/>
                <a:gd name="T18" fmla="*/ 820 w 1364"/>
                <a:gd name="T19" fmla="*/ 1351 h 1364"/>
                <a:gd name="T20" fmla="*/ 717 w 1364"/>
                <a:gd name="T21" fmla="*/ 1363 h 1364"/>
                <a:gd name="T22" fmla="*/ 647 w 1364"/>
                <a:gd name="T23" fmla="*/ 1363 h 1364"/>
                <a:gd name="T24" fmla="*/ 544 w 1364"/>
                <a:gd name="T25" fmla="*/ 1351 h 1364"/>
                <a:gd name="T26" fmla="*/ 448 w 1364"/>
                <a:gd name="T27" fmla="*/ 1323 h 1364"/>
                <a:gd name="T28" fmla="*/ 357 w 1364"/>
                <a:gd name="T29" fmla="*/ 1282 h 1364"/>
                <a:gd name="T30" fmla="*/ 274 w 1364"/>
                <a:gd name="T31" fmla="*/ 1229 h 1364"/>
                <a:gd name="T32" fmla="*/ 200 w 1364"/>
                <a:gd name="T33" fmla="*/ 1164 h 1364"/>
                <a:gd name="T34" fmla="*/ 136 w 1364"/>
                <a:gd name="T35" fmla="*/ 1090 h 1364"/>
                <a:gd name="T36" fmla="*/ 83 w 1364"/>
                <a:gd name="T37" fmla="*/ 1007 h 1364"/>
                <a:gd name="T38" fmla="*/ 41 w 1364"/>
                <a:gd name="T39" fmla="*/ 916 h 1364"/>
                <a:gd name="T40" fmla="*/ 15 w 1364"/>
                <a:gd name="T41" fmla="*/ 819 h 1364"/>
                <a:gd name="T42" fmla="*/ 1 w 1364"/>
                <a:gd name="T43" fmla="*/ 717 h 1364"/>
                <a:gd name="T44" fmla="*/ 1 w 1364"/>
                <a:gd name="T45" fmla="*/ 647 h 1364"/>
                <a:gd name="T46" fmla="*/ 15 w 1364"/>
                <a:gd name="T47" fmla="*/ 544 h 1364"/>
                <a:gd name="T48" fmla="*/ 41 w 1364"/>
                <a:gd name="T49" fmla="*/ 447 h 1364"/>
                <a:gd name="T50" fmla="*/ 83 w 1364"/>
                <a:gd name="T51" fmla="*/ 357 h 1364"/>
                <a:gd name="T52" fmla="*/ 136 w 1364"/>
                <a:gd name="T53" fmla="*/ 274 h 1364"/>
                <a:gd name="T54" fmla="*/ 200 w 1364"/>
                <a:gd name="T55" fmla="*/ 200 h 1364"/>
                <a:gd name="T56" fmla="*/ 274 w 1364"/>
                <a:gd name="T57" fmla="*/ 135 h 1364"/>
                <a:gd name="T58" fmla="*/ 357 w 1364"/>
                <a:gd name="T59" fmla="*/ 82 h 1364"/>
                <a:gd name="T60" fmla="*/ 448 w 1364"/>
                <a:gd name="T61" fmla="*/ 42 h 1364"/>
                <a:gd name="T62" fmla="*/ 544 w 1364"/>
                <a:gd name="T63" fmla="*/ 14 h 1364"/>
                <a:gd name="T64" fmla="*/ 647 w 1364"/>
                <a:gd name="T65" fmla="*/ 1 h 1364"/>
                <a:gd name="T66" fmla="*/ 717 w 1364"/>
                <a:gd name="T67" fmla="*/ 1 h 1364"/>
                <a:gd name="T68" fmla="*/ 820 w 1364"/>
                <a:gd name="T69" fmla="*/ 14 h 1364"/>
                <a:gd name="T70" fmla="*/ 917 w 1364"/>
                <a:gd name="T71" fmla="*/ 42 h 1364"/>
                <a:gd name="T72" fmla="*/ 1008 w 1364"/>
                <a:gd name="T73" fmla="*/ 82 h 1364"/>
                <a:gd name="T74" fmla="*/ 1091 w 1364"/>
                <a:gd name="T75" fmla="*/ 135 h 1364"/>
                <a:gd name="T76" fmla="*/ 1164 w 1364"/>
                <a:gd name="T77" fmla="*/ 200 h 1364"/>
                <a:gd name="T78" fmla="*/ 1229 w 1364"/>
                <a:gd name="T79" fmla="*/ 274 h 1364"/>
                <a:gd name="T80" fmla="*/ 1282 w 1364"/>
                <a:gd name="T81" fmla="*/ 357 h 1364"/>
                <a:gd name="T82" fmla="*/ 1323 w 1364"/>
                <a:gd name="T83" fmla="*/ 447 h 1364"/>
                <a:gd name="T84" fmla="*/ 1350 w 1364"/>
                <a:gd name="T85" fmla="*/ 544 h 1364"/>
                <a:gd name="T86" fmla="*/ 1364 w 1364"/>
                <a:gd name="T87" fmla="*/ 647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4" h="1364">
                  <a:moveTo>
                    <a:pt x="1364" y="682"/>
                  </a:moveTo>
                  <a:lnTo>
                    <a:pt x="1364" y="682"/>
                  </a:lnTo>
                  <a:lnTo>
                    <a:pt x="1364" y="717"/>
                  </a:lnTo>
                  <a:lnTo>
                    <a:pt x="1360" y="752"/>
                  </a:lnTo>
                  <a:lnTo>
                    <a:pt x="1357" y="786"/>
                  </a:lnTo>
                  <a:lnTo>
                    <a:pt x="1350" y="819"/>
                  </a:lnTo>
                  <a:lnTo>
                    <a:pt x="1343" y="853"/>
                  </a:lnTo>
                  <a:lnTo>
                    <a:pt x="1334" y="885"/>
                  </a:lnTo>
                  <a:lnTo>
                    <a:pt x="1323" y="916"/>
                  </a:lnTo>
                  <a:lnTo>
                    <a:pt x="1311" y="947"/>
                  </a:lnTo>
                  <a:lnTo>
                    <a:pt x="1297" y="977"/>
                  </a:lnTo>
                  <a:lnTo>
                    <a:pt x="1282" y="1007"/>
                  </a:lnTo>
                  <a:lnTo>
                    <a:pt x="1266" y="1036"/>
                  </a:lnTo>
                  <a:lnTo>
                    <a:pt x="1247" y="1064"/>
                  </a:lnTo>
                  <a:lnTo>
                    <a:pt x="1229" y="1090"/>
                  </a:lnTo>
                  <a:lnTo>
                    <a:pt x="1208" y="1116"/>
                  </a:lnTo>
                  <a:lnTo>
                    <a:pt x="1187" y="1141"/>
                  </a:lnTo>
                  <a:lnTo>
                    <a:pt x="1164" y="1164"/>
                  </a:lnTo>
                  <a:lnTo>
                    <a:pt x="1141" y="1187"/>
                  </a:lnTo>
                  <a:lnTo>
                    <a:pt x="1116" y="1209"/>
                  </a:lnTo>
                  <a:lnTo>
                    <a:pt x="1091" y="1229"/>
                  </a:lnTo>
                  <a:lnTo>
                    <a:pt x="1063" y="1248"/>
                  </a:lnTo>
                  <a:lnTo>
                    <a:pt x="1035" y="1265"/>
                  </a:lnTo>
                  <a:lnTo>
                    <a:pt x="1008" y="1282"/>
                  </a:lnTo>
                  <a:lnTo>
                    <a:pt x="978" y="1296"/>
                  </a:lnTo>
                  <a:lnTo>
                    <a:pt x="948" y="1310"/>
                  </a:lnTo>
                  <a:lnTo>
                    <a:pt x="917" y="1323"/>
                  </a:lnTo>
                  <a:lnTo>
                    <a:pt x="885" y="1333"/>
                  </a:lnTo>
                  <a:lnTo>
                    <a:pt x="852" y="1343"/>
                  </a:lnTo>
                  <a:lnTo>
                    <a:pt x="820" y="1351"/>
                  </a:lnTo>
                  <a:lnTo>
                    <a:pt x="786" y="1356"/>
                  </a:lnTo>
                  <a:lnTo>
                    <a:pt x="752" y="1361"/>
                  </a:lnTo>
                  <a:lnTo>
                    <a:pt x="717" y="1363"/>
                  </a:lnTo>
                  <a:lnTo>
                    <a:pt x="682" y="1364"/>
                  </a:lnTo>
                  <a:lnTo>
                    <a:pt x="682" y="1364"/>
                  </a:lnTo>
                  <a:lnTo>
                    <a:pt x="647" y="1363"/>
                  </a:lnTo>
                  <a:lnTo>
                    <a:pt x="612" y="1361"/>
                  </a:lnTo>
                  <a:lnTo>
                    <a:pt x="578" y="1356"/>
                  </a:lnTo>
                  <a:lnTo>
                    <a:pt x="544" y="1351"/>
                  </a:lnTo>
                  <a:lnTo>
                    <a:pt x="512" y="1343"/>
                  </a:lnTo>
                  <a:lnTo>
                    <a:pt x="479" y="1333"/>
                  </a:lnTo>
                  <a:lnTo>
                    <a:pt x="448" y="1323"/>
                  </a:lnTo>
                  <a:lnTo>
                    <a:pt x="417" y="1310"/>
                  </a:lnTo>
                  <a:lnTo>
                    <a:pt x="387" y="1296"/>
                  </a:lnTo>
                  <a:lnTo>
                    <a:pt x="357" y="1282"/>
                  </a:lnTo>
                  <a:lnTo>
                    <a:pt x="329" y="1265"/>
                  </a:lnTo>
                  <a:lnTo>
                    <a:pt x="300" y="1248"/>
                  </a:lnTo>
                  <a:lnTo>
                    <a:pt x="274" y="1229"/>
                  </a:lnTo>
                  <a:lnTo>
                    <a:pt x="248" y="1209"/>
                  </a:lnTo>
                  <a:lnTo>
                    <a:pt x="223" y="1187"/>
                  </a:lnTo>
                  <a:lnTo>
                    <a:pt x="200" y="1164"/>
                  </a:lnTo>
                  <a:lnTo>
                    <a:pt x="177" y="1141"/>
                  </a:lnTo>
                  <a:lnTo>
                    <a:pt x="156" y="1116"/>
                  </a:lnTo>
                  <a:lnTo>
                    <a:pt x="136" y="1090"/>
                  </a:lnTo>
                  <a:lnTo>
                    <a:pt x="117" y="1064"/>
                  </a:lnTo>
                  <a:lnTo>
                    <a:pt x="99" y="1036"/>
                  </a:lnTo>
                  <a:lnTo>
                    <a:pt x="83" y="1007"/>
                  </a:lnTo>
                  <a:lnTo>
                    <a:pt x="68" y="977"/>
                  </a:lnTo>
                  <a:lnTo>
                    <a:pt x="54" y="947"/>
                  </a:lnTo>
                  <a:lnTo>
                    <a:pt x="41" y="916"/>
                  </a:lnTo>
                  <a:lnTo>
                    <a:pt x="31" y="885"/>
                  </a:lnTo>
                  <a:lnTo>
                    <a:pt x="21" y="853"/>
                  </a:lnTo>
                  <a:lnTo>
                    <a:pt x="15" y="819"/>
                  </a:lnTo>
                  <a:lnTo>
                    <a:pt x="8" y="786"/>
                  </a:lnTo>
                  <a:lnTo>
                    <a:pt x="4" y="752"/>
                  </a:lnTo>
                  <a:lnTo>
                    <a:pt x="1" y="717"/>
                  </a:lnTo>
                  <a:lnTo>
                    <a:pt x="0" y="682"/>
                  </a:lnTo>
                  <a:lnTo>
                    <a:pt x="0" y="682"/>
                  </a:lnTo>
                  <a:lnTo>
                    <a:pt x="1" y="647"/>
                  </a:lnTo>
                  <a:lnTo>
                    <a:pt x="4" y="612"/>
                  </a:lnTo>
                  <a:lnTo>
                    <a:pt x="8" y="579"/>
                  </a:lnTo>
                  <a:lnTo>
                    <a:pt x="15" y="544"/>
                  </a:lnTo>
                  <a:lnTo>
                    <a:pt x="21" y="512"/>
                  </a:lnTo>
                  <a:lnTo>
                    <a:pt x="31" y="480"/>
                  </a:lnTo>
                  <a:lnTo>
                    <a:pt x="41" y="447"/>
                  </a:lnTo>
                  <a:lnTo>
                    <a:pt x="54" y="416"/>
                  </a:lnTo>
                  <a:lnTo>
                    <a:pt x="68" y="386"/>
                  </a:lnTo>
                  <a:lnTo>
                    <a:pt x="83" y="357"/>
                  </a:lnTo>
                  <a:lnTo>
                    <a:pt x="99" y="329"/>
                  </a:lnTo>
                  <a:lnTo>
                    <a:pt x="117" y="301"/>
                  </a:lnTo>
                  <a:lnTo>
                    <a:pt x="136" y="274"/>
                  </a:lnTo>
                  <a:lnTo>
                    <a:pt x="156" y="248"/>
                  </a:lnTo>
                  <a:lnTo>
                    <a:pt x="177" y="224"/>
                  </a:lnTo>
                  <a:lnTo>
                    <a:pt x="200" y="200"/>
                  </a:lnTo>
                  <a:lnTo>
                    <a:pt x="223" y="178"/>
                  </a:lnTo>
                  <a:lnTo>
                    <a:pt x="248" y="156"/>
                  </a:lnTo>
                  <a:lnTo>
                    <a:pt x="274" y="135"/>
                  </a:lnTo>
                  <a:lnTo>
                    <a:pt x="300" y="117"/>
                  </a:lnTo>
                  <a:lnTo>
                    <a:pt x="329" y="98"/>
                  </a:lnTo>
                  <a:lnTo>
                    <a:pt x="357" y="82"/>
                  </a:lnTo>
                  <a:lnTo>
                    <a:pt x="387" y="67"/>
                  </a:lnTo>
                  <a:lnTo>
                    <a:pt x="417" y="53"/>
                  </a:lnTo>
                  <a:lnTo>
                    <a:pt x="448" y="42"/>
                  </a:lnTo>
                  <a:lnTo>
                    <a:pt x="479" y="30"/>
                  </a:lnTo>
                  <a:lnTo>
                    <a:pt x="512" y="21"/>
                  </a:lnTo>
                  <a:lnTo>
                    <a:pt x="544" y="14"/>
                  </a:lnTo>
                  <a:lnTo>
                    <a:pt x="578" y="8"/>
                  </a:lnTo>
                  <a:lnTo>
                    <a:pt x="612" y="4"/>
                  </a:lnTo>
                  <a:lnTo>
                    <a:pt x="647" y="1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717" y="1"/>
                  </a:lnTo>
                  <a:lnTo>
                    <a:pt x="752" y="4"/>
                  </a:lnTo>
                  <a:lnTo>
                    <a:pt x="786" y="8"/>
                  </a:lnTo>
                  <a:lnTo>
                    <a:pt x="820" y="14"/>
                  </a:lnTo>
                  <a:lnTo>
                    <a:pt x="852" y="21"/>
                  </a:lnTo>
                  <a:lnTo>
                    <a:pt x="885" y="30"/>
                  </a:lnTo>
                  <a:lnTo>
                    <a:pt x="917" y="42"/>
                  </a:lnTo>
                  <a:lnTo>
                    <a:pt x="948" y="53"/>
                  </a:lnTo>
                  <a:lnTo>
                    <a:pt x="978" y="67"/>
                  </a:lnTo>
                  <a:lnTo>
                    <a:pt x="1008" y="82"/>
                  </a:lnTo>
                  <a:lnTo>
                    <a:pt x="1035" y="98"/>
                  </a:lnTo>
                  <a:lnTo>
                    <a:pt x="1063" y="117"/>
                  </a:lnTo>
                  <a:lnTo>
                    <a:pt x="1091" y="135"/>
                  </a:lnTo>
                  <a:lnTo>
                    <a:pt x="1116" y="156"/>
                  </a:lnTo>
                  <a:lnTo>
                    <a:pt x="1141" y="178"/>
                  </a:lnTo>
                  <a:lnTo>
                    <a:pt x="1164" y="200"/>
                  </a:lnTo>
                  <a:lnTo>
                    <a:pt x="1187" y="224"/>
                  </a:lnTo>
                  <a:lnTo>
                    <a:pt x="1208" y="248"/>
                  </a:lnTo>
                  <a:lnTo>
                    <a:pt x="1229" y="274"/>
                  </a:lnTo>
                  <a:lnTo>
                    <a:pt x="1247" y="301"/>
                  </a:lnTo>
                  <a:lnTo>
                    <a:pt x="1266" y="329"/>
                  </a:lnTo>
                  <a:lnTo>
                    <a:pt x="1282" y="357"/>
                  </a:lnTo>
                  <a:lnTo>
                    <a:pt x="1297" y="386"/>
                  </a:lnTo>
                  <a:lnTo>
                    <a:pt x="1311" y="416"/>
                  </a:lnTo>
                  <a:lnTo>
                    <a:pt x="1323" y="447"/>
                  </a:lnTo>
                  <a:lnTo>
                    <a:pt x="1334" y="480"/>
                  </a:lnTo>
                  <a:lnTo>
                    <a:pt x="1343" y="512"/>
                  </a:lnTo>
                  <a:lnTo>
                    <a:pt x="1350" y="544"/>
                  </a:lnTo>
                  <a:lnTo>
                    <a:pt x="1357" y="579"/>
                  </a:lnTo>
                  <a:lnTo>
                    <a:pt x="1360" y="612"/>
                  </a:lnTo>
                  <a:lnTo>
                    <a:pt x="1364" y="647"/>
                  </a:lnTo>
                  <a:lnTo>
                    <a:pt x="1364" y="682"/>
                  </a:lnTo>
                  <a:lnTo>
                    <a:pt x="1364" y="682"/>
                  </a:lnTo>
                  <a:close/>
                </a:path>
              </a:pathLst>
            </a:custGeom>
            <a:solidFill>
              <a:srgbClr val="A1D4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9"/>
            <p:cNvSpPr>
              <a:spLocks/>
            </p:cNvSpPr>
            <p:nvPr userDrawn="1"/>
          </p:nvSpPr>
          <p:spPr bwMode="auto">
            <a:xfrm>
              <a:off x="2166938" y="1752600"/>
              <a:ext cx="274638" cy="460375"/>
            </a:xfrm>
            <a:custGeom>
              <a:avLst/>
              <a:gdLst>
                <a:gd name="T0" fmla="*/ 343 w 347"/>
                <a:gd name="T1" fmla="*/ 450 h 579"/>
                <a:gd name="T2" fmla="*/ 325 w 347"/>
                <a:gd name="T3" fmla="*/ 499 h 579"/>
                <a:gd name="T4" fmla="*/ 292 w 347"/>
                <a:gd name="T5" fmla="*/ 536 h 579"/>
                <a:gd name="T6" fmla="*/ 230 w 347"/>
                <a:gd name="T7" fmla="*/ 569 h 579"/>
                <a:gd name="T8" fmla="*/ 175 w 347"/>
                <a:gd name="T9" fmla="*/ 578 h 579"/>
                <a:gd name="T10" fmla="*/ 103 w 347"/>
                <a:gd name="T11" fmla="*/ 575 h 579"/>
                <a:gd name="T12" fmla="*/ 60 w 347"/>
                <a:gd name="T13" fmla="*/ 563 h 579"/>
                <a:gd name="T14" fmla="*/ 17 w 347"/>
                <a:gd name="T15" fmla="*/ 541 h 579"/>
                <a:gd name="T16" fmla="*/ 2 w 347"/>
                <a:gd name="T17" fmla="*/ 523 h 579"/>
                <a:gd name="T18" fmla="*/ 0 w 347"/>
                <a:gd name="T19" fmla="*/ 501 h 579"/>
                <a:gd name="T20" fmla="*/ 4 w 347"/>
                <a:gd name="T21" fmla="*/ 474 h 579"/>
                <a:gd name="T22" fmla="*/ 8 w 347"/>
                <a:gd name="T23" fmla="*/ 470 h 579"/>
                <a:gd name="T24" fmla="*/ 17 w 347"/>
                <a:gd name="T25" fmla="*/ 469 h 579"/>
                <a:gd name="T26" fmla="*/ 44 w 347"/>
                <a:gd name="T27" fmla="*/ 483 h 579"/>
                <a:gd name="T28" fmla="*/ 103 w 347"/>
                <a:gd name="T29" fmla="*/ 508 h 579"/>
                <a:gd name="T30" fmla="*/ 143 w 347"/>
                <a:gd name="T31" fmla="*/ 515 h 579"/>
                <a:gd name="T32" fmla="*/ 182 w 347"/>
                <a:gd name="T33" fmla="*/ 514 h 579"/>
                <a:gd name="T34" fmla="*/ 213 w 347"/>
                <a:gd name="T35" fmla="*/ 506 h 579"/>
                <a:gd name="T36" fmla="*/ 239 w 347"/>
                <a:gd name="T37" fmla="*/ 491 h 579"/>
                <a:gd name="T38" fmla="*/ 260 w 347"/>
                <a:gd name="T39" fmla="*/ 461 h 579"/>
                <a:gd name="T40" fmla="*/ 269 w 347"/>
                <a:gd name="T41" fmla="*/ 432 h 579"/>
                <a:gd name="T42" fmla="*/ 266 w 347"/>
                <a:gd name="T43" fmla="*/ 400 h 579"/>
                <a:gd name="T44" fmla="*/ 252 w 347"/>
                <a:gd name="T45" fmla="*/ 372 h 579"/>
                <a:gd name="T46" fmla="*/ 229 w 347"/>
                <a:gd name="T47" fmla="*/ 350 h 579"/>
                <a:gd name="T48" fmla="*/ 142 w 347"/>
                <a:gd name="T49" fmla="*/ 305 h 579"/>
                <a:gd name="T50" fmla="*/ 95 w 347"/>
                <a:gd name="T51" fmla="*/ 281 h 579"/>
                <a:gd name="T52" fmla="*/ 54 w 347"/>
                <a:gd name="T53" fmla="*/ 249 h 579"/>
                <a:gd name="T54" fmla="*/ 31 w 347"/>
                <a:gd name="T55" fmla="*/ 218 h 579"/>
                <a:gd name="T56" fmla="*/ 17 w 347"/>
                <a:gd name="T57" fmla="*/ 178 h 579"/>
                <a:gd name="T58" fmla="*/ 15 w 347"/>
                <a:gd name="T59" fmla="*/ 130 h 579"/>
                <a:gd name="T60" fmla="*/ 28 w 347"/>
                <a:gd name="T61" fmla="*/ 84 h 579"/>
                <a:gd name="T62" fmla="*/ 63 w 347"/>
                <a:gd name="T63" fmla="*/ 38 h 579"/>
                <a:gd name="T64" fmla="*/ 103 w 347"/>
                <a:gd name="T65" fmla="*/ 15 h 579"/>
                <a:gd name="T66" fmla="*/ 150 w 347"/>
                <a:gd name="T67" fmla="*/ 2 h 579"/>
                <a:gd name="T68" fmla="*/ 204 w 347"/>
                <a:gd name="T69" fmla="*/ 0 h 579"/>
                <a:gd name="T70" fmla="*/ 259 w 347"/>
                <a:gd name="T71" fmla="*/ 11 h 579"/>
                <a:gd name="T72" fmla="*/ 289 w 347"/>
                <a:gd name="T73" fmla="*/ 24 h 579"/>
                <a:gd name="T74" fmla="*/ 311 w 347"/>
                <a:gd name="T75" fmla="*/ 41 h 579"/>
                <a:gd name="T76" fmla="*/ 315 w 347"/>
                <a:gd name="T77" fmla="*/ 56 h 579"/>
                <a:gd name="T78" fmla="*/ 315 w 347"/>
                <a:gd name="T79" fmla="*/ 84 h 579"/>
                <a:gd name="T80" fmla="*/ 311 w 347"/>
                <a:gd name="T81" fmla="*/ 98 h 579"/>
                <a:gd name="T82" fmla="*/ 303 w 347"/>
                <a:gd name="T83" fmla="*/ 101 h 579"/>
                <a:gd name="T84" fmla="*/ 288 w 347"/>
                <a:gd name="T85" fmla="*/ 95 h 579"/>
                <a:gd name="T86" fmla="*/ 228 w 347"/>
                <a:gd name="T87" fmla="*/ 68 h 579"/>
                <a:gd name="T88" fmla="*/ 195 w 347"/>
                <a:gd name="T89" fmla="*/ 62 h 579"/>
                <a:gd name="T90" fmla="*/ 161 w 347"/>
                <a:gd name="T91" fmla="*/ 63 h 579"/>
                <a:gd name="T92" fmla="*/ 134 w 347"/>
                <a:gd name="T93" fmla="*/ 71 h 579"/>
                <a:gd name="T94" fmla="*/ 113 w 347"/>
                <a:gd name="T95" fmla="*/ 85 h 579"/>
                <a:gd name="T96" fmla="*/ 97 w 347"/>
                <a:gd name="T97" fmla="*/ 109 h 579"/>
                <a:gd name="T98" fmla="*/ 91 w 347"/>
                <a:gd name="T99" fmla="*/ 132 h 579"/>
                <a:gd name="T100" fmla="*/ 93 w 347"/>
                <a:gd name="T101" fmla="*/ 162 h 579"/>
                <a:gd name="T102" fmla="*/ 107 w 347"/>
                <a:gd name="T103" fmla="*/ 189 h 579"/>
                <a:gd name="T104" fmla="*/ 130 w 347"/>
                <a:gd name="T105" fmla="*/ 211 h 579"/>
                <a:gd name="T106" fmla="*/ 219 w 347"/>
                <a:gd name="T107" fmla="*/ 257 h 579"/>
                <a:gd name="T108" fmla="*/ 266 w 347"/>
                <a:gd name="T109" fmla="*/ 281 h 579"/>
                <a:gd name="T110" fmla="*/ 307 w 347"/>
                <a:gd name="T111" fmla="*/ 312 h 579"/>
                <a:gd name="T112" fmla="*/ 330 w 347"/>
                <a:gd name="T113" fmla="*/ 343 h 579"/>
                <a:gd name="T114" fmla="*/ 345 w 347"/>
                <a:gd name="T115" fmla="*/ 38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7" h="579">
                  <a:moveTo>
                    <a:pt x="347" y="413"/>
                  </a:moveTo>
                  <a:lnTo>
                    <a:pt x="347" y="413"/>
                  </a:lnTo>
                  <a:lnTo>
                    <a:pt x="346" y="432"/>
                  </a:lnTo>
                  <a:lnTo>
                    <a:pt x="343" y="450"/>
                  </a:lnTo>
                  <a:lnTo>
                    <a:pt x="339" y="468"/>
                  </a:lnTo>
                  <a:lnTo>
                    <a:pt x="333" y="484"/>
                  </a:lnTo>
                  <a:lnTo>
                    <a:pt x="333" y="484"/>
                  </a:lnTo>
                  <a:lnTo>
                    <a:pt x="325" y="499"/>
                  </a:lnTo>
                  <a:lnTo>
                    <a:pt x="315" y="513"/>
                  </a:lnTo>
                  <a:lnTo>
                    <a:pt x="304" y="525"/>
                  </a:lnTo>
                  <a:lnTo>
                    <a:pt x="292" y="536"/>
                  </a:lnTo>
                  <a:lnTo>
                    <a:pt x="292" y="536"/>
                  </a:lnTo>
                  <a:lnTo>
                    <a:pt x="279" y="546"/>
                  </a:lnTo>
                  <a:lnTo>
                    <a:pt x="264" y="555"/>
                  </a:lnTo>
                  <a:lnTo>
                    <a:pt x="248" y="562"/>
                  </a:lnTo>
                  <a:lnTo>
                    <a:pt x="230" y="569"/>
                  </a:lnTo>
                  <a:lnTo>
                    <a:pt x="230" y="569"/>
                  </a:lnTo>
                  <a:lnTo>
                    <a:pt x="213" y="574"/>
                  </a:lnTo>
                  <a:lnTo>
                    <a:pt x="195" y="577"/>
                  </a:lnTo>
                  <a:lnTo>
                    <a:pt x="175" y="578"/>
                  </a:lnTo>
                  <a:lnTo>
                    <a:pt x="156" y="579"/>
                  </a:lnTo>
                  <a:lnTo>
                    <a:pt x="156" y="579"/>
                  </a:lnTo>
                  <a:lnTo>
                    <a:pt x="128" y="578"/>
                  </a:lnTo>
                  <a:lnTo>
                    <a:pt x="103" y="575"/>
                  </a:lnTo>
                  <a:lnTo>
                    <a:pt x="103" y="575"/>
                  </a:lnTo>
                  <a:lnTo>
                    <a:pt x="81" y="569"/>
                  </a:lnTo>
                  <a:lnTo>
                    <a:pt x="60" y="563"/>
                  </a:lnTo>
                  <a:lnTo>
                    <a:pt x="60" y="563"/>
                  </a:lnTo>
                  <a:lnTo>
                    <a:pt x="43" y="555"/>
                  </a:lnTo>
                  <a:lnTo>
                    <a:pt x="28" y="548"/>
                  </a:lnTo>
                  <a:lnTo>
                    <a:pt x="28" y="548"/>
                  </a:lnTo>
                  <a:lnTo>
                    <a:pt x="17" y="541"/>
                  </a:lnTo>
                  <a:lnTo>
                    <a:pt x="10" y="536"/>
                  </a:lnTo>
                  <a:lnTo>
                    <a:pt x="10" y="536"/>
                  </a:lnTo>
                  <a:lnTo>
                    <a:pt x="6" y="530"/>
                  </a:lnTo>
                  <a:lnTo>
                    <a:pt x="2" y="523"/>
                  </a:lnTo>
                  <a:lnTo>
                    <a:pt x="2" y="523"/>
                  </a:lnTo>
                  <a:lnTo>
                    <a:pt x="1" y="513"/>
                  </a:lnTo>
                  <a:lnTo>
                    <a:pt x="0" y="501"/>
                  </a:lnTo>
                  <a:lnTo>
                    <a:pt x="0" y="501"/>
                  </a:lnTo>
                  <a:lnTo>
                    <a:pt x="1" y="485"/>
                  </a:lnTo>
                  <a:lnTo>
                    <a:pt x="1" y="485"/>
                  </a:lnTo>
                  <a:lnTo>
                    <a:pt x="2" y="479"/>
                  </a:lnTo>
                  <a:lnTo>
                    <a:pt x="4" y="474"/>
                  </a:lnTo>
                  <a:lnTo>
                    <a:pt x="4" y="474"/>
                  </a:lnTo>
                  <a:lnTo>
                    <a:pt x="6" y="471"/>
                  </a:lnTo>
                  <a:lnTo>
                    <a:pt x="8" y="470"/>
                  </a:lnTo>
                  <a:lnTo>
                    <a:pt x="8" y="470"/>
                  </a:lnTo>
                  <a:lnTo>
                    <a:pt x="12" y="469"/>
                  </a:lnTo>
                  <a:lnTo>
                    <a:pt x="14" y="468"/>
                  </a:lnTo>
                  <a:lnTo>
                    <a:pt x="14" y="468"/>
                  </a:lnTo>
                  <a:lnTo>
                    <a:pt x="17" y="469"/>
                  </a:lnTo>
                  <a:lnTo>
                    <a:pt x="22" y="470"/>
                  </a:lnTo>
                  <a:lnTo>
                    <a:pt x="31" y="476"/>
                  </a:lnTo>
                  <a:lnTo>
                    <a:pt x="31" y="476"/>
                  </a:lnTo>
                  <a:lnTo>
                    <a:pt x="44" y="483"/>
                  </a:lnTo>
                  <a:lnTo>
                    <a:pt x="60" y="492"/>
                  </a:lnTo>
                  <a:lnTo>
                    <a:pt x="60" y="492"/>
                  </a:lnTo>
                  <a:lnTo>
                    <a:pt x="80" y="500"/>
                  </a:lnTo>
                  <a:lnTo>
                    <a:pt x="103" y="508"/>
                  </a:lnTo>
                  <a:lnTo>
                    <a:pt x="103" y="508"/>
                  </a:lnTo>
                  <a:lnTo>
                    <a:pt x="115" y="511"/>
                  </a:lnTo>
                  <a:lnTo>
                    <a:pt x="129" y="514"/>
                  </a:lnTo>
                  <a:lnTo>
                    <a:pt x="143" y="515"/>
                  </a:lnTo>
                  <a:lnTo>
                    <a:pt x="159" y="515"/>
                  </a:lnTo>
                  <a:lnTo>
                    <a:pt x="159" y="515"/>
                  </a:lnTo>
                  <a:lnTo>
                    <a:pt x="171" y="515"/>
                  </a:lnTo>
                  <a:lnTo>
                    <a:pt x="182" y="514"/>
                  </a:lnTo>
                  <a:lnTo>
                    <a:pt x="194" y="511"/>
                  </a:lnTo>
                  <a:lnTo>
                    <a:pt x="204" y="509"/>
                  </a:lnTo>
                  <a:lnTo>
                    <a:pt x="204" y="509"/>
                  </a:lnTo>
                  <a:lnTo>
                    <a:pt x="213" y="506"/>
                  </a:lnTo>
                  <a:lnTo>
                    <a:pt x="222" y="501"/>
                  </a:lnTo>
                  <a:lnTo>
                    <a:pt x="230" y="496"/>
                  </a:lnTo>
                  <a:lnTo>
                    <a:pt x="239" y="491"/>
                  </a:lnTo>
                  <a:lnTo>
                    <a:pt x="239" y="491"/>
                  </a:lnTo>
                  <a:lnTo>
                    <a:pt x="245" y="484"/>
                  </a:lnTo>
                  <a:lnTo>
                    <a:pt x="251" y="477"/>
                  </a:lnTo>
                  <a:lnTo>
                    <a:pt x="257" y="469"/>
                  </a:lnTo>
                  <a:lnTo>
                    <a:pt x="260" y="461"/>
                  </a:lnTo>
                  <a:lnTo>
                    <a:pt x="260" y="461"/>
                  </a:lnTo>
                  <a:lnTo>
                    <a:pt x="264" y="451"/>
                  </a:lnTo>
                  <a:lnTo>
                    <a:pt x="266" y="442"/>
                  </a:lnTo>
                  <a:lnTo>
                    <a:pt x="269" y="432"/>
                  </a:lnTo>
                  <a:lnTo>
                    <a:pt x="269" y="421"/>
                  </a:lnTo>
                  <a:lnTo>
                    <a:pt x="269" y="421"/>
                  </a:lnTo>
                  <a:lnTo>
                    <a:pt x="269" y="410"/>
                  </a:lnTo>
                  <a:lnTo>
                    <a:pt x="266" y="400"/>
                  </a:lnTo>
                  <a:lnTo>
                    <a:pt x="263" y="389"/>
                  </a:lnTo>
                  <a:lnTo>
                    <a:pt x="258" y="380"/>
                  </a:lnTo>
                  <a:lnTo>
                    <a:pt x="258" y="380"/>
                  </a:lnTo>
                  <a:lnTo>
                    <a:pt x="252" y="372"/>
                  </a:lnTo>
                  <a:lnTo>
                    <a:pt x="245" y="364"/>
                  </a:lnTo>
                  <a:lnTo>
                    <a:pt x="237" y="357"/>
                  </a:lnTo>
                  <a:lnTo>
                    <a:pt x="229" y="350"/>
                  </a:lnTo>
                  <a:lnTo>
                    <a:pt x="229" y="350"/>
                  </a:lnTo>
                  <a:lnTo>
                    <a:pt x="210" y="339"/>
                  </a:lnTo>
                  <a:lnTo>
                    <a:pt x="188" y="327"/>
                  </a:lnTo>
                  <a:lnTo>
                    <a:pt x="188" y="327"/>
                  </a:lnTo>
                  <a:lnTo>
                    <a:pt x="142" y="305"/>
                  </a:lnTo>
                  <a:lnTo>
                    <a:pt x="142" y="305"/>
                  </a:lnTo>
                  <a:lnTo>
                    <a:pt x="118" y="294"/>
                  </a:lnTo>
                  <a:lnTo>
                    <a:pt x="95" y="281"/>
                  </a:lnTo>
                  <a:lnTo>
                    <a:pt x="95" y="281"/>
                  </a:lnTo>
                  <a:lnTo>
                    <a:pt x="84" y="274"/>
                  </a:lnTo>
                  <a:lnTo>
                    <a:pt x="74" y="266"/>
                  </a:lnTo>
                  <a:lnTo>
                    <a:pt x="63" y="258"/>
                  </a:lnTo>
                  <a:lnTo>
                    <a:pt x="54" y="249"/>
                  </a:lnTo>
                  <a:lnTo>
                    <a:pt x="54" y="249"/>
                  </a:lnTo>
                  <a:lnTo>
                    <a:pt x="46" y="239"/>
                  </a:lnTo>
                  <a:lnTo>
                    <a:pt x="38" y="229"/>
                  </a:lnTo>
                  <a:lnTo>
                    <a:pt x="31" y="218"/>
                  </a:lnTo>
                  <a:lnTo>
                    <a:pt x="25" y="206"/>
                  </a:lnTo>
                  <a:lnTo>
                    <a:pt x="25" y="206"/>
                  </a:lnTo>
                  <a:lnTo>
                    <a:pt x="21" y="193"/>
                  </a:lnTo>
                  <a:lnTo>
                    <a:pt x="17" y="178"/>
                  </a:lnTo>
                  <a:lnTo>
                    <a:pt x="15" y="163"/>
                  </a:lnTo>
                  <a:lnTo>
                    <a:pt x="14" y="147"/>
                  </a:lnTo>
                  <a:lnTo>
                    <a:pt x="14" y="147"/>
                  </a:lnTo>
                  <a:lnTo>
                    <a:pt x="15" y="130"/>
                  </a:lnTo>
                  <a:lnTo>
                    <a:pt x="17" y="114"/>
                  </a:lnTo>
                  <a:lnTo>
                    <a:pt x="22" y="98"/>
                  </a:lnTo>
                  <a:lnTo>
                    <a:pt x="28" y="84"/>
                  </a:lnTo>
                  <a:lnTo>
                    <a:pt x="28" y="84"/>
                  </a:lnTo>
                  <a:lnTo>
                    <a:pt x="35" y="71"/>
                  </a:lnTo>
                  <a:lnTo>
                    <a:pt x="43" y="59"/>
                  </a:lnTo>
                  <a:lnTo>
                    <a:pt x="52" y="47"/>
                  </a:lnTo>
                  <a:lnTo>
                    <a:pt x="63" y="38"/>
                  </a:lnTo>
                  <a:lnTo>
                    <a:pt x="63" y="38"/>
                  </a:lnTo>
                  <a:lnTo>
                    <a:pt x="75" y="29"/>
                  </a:lnTo>
                  <a:lnTo>
                    <a:pt x="88" y="22"/>
                  </a:lnTo>
                  <a:lnTo>
                    <a:pt x="103" y="15"/>
                  </a:lnTo>
                  <a:lnTo>
                    <a:pt x="118" y="9"/>
                  </a:lnTo>
                  <a:lnTo>
                    <a:pt x="118" y="9"/>
                  </a:lnTo>
                  <a:lnTo>
                    <a:pt x="134" y="4"/>
                  </a:lnTo>
                  <a:lnTo>
                    <a:pt x="150" y="2"/>
                  </a:lnTo>
                  <a:lnTo>
                    <a:pt x="167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204" y="0"/>
                  </a:lnTo>
                  <a:lnTo>
                    <a:pt x="224" y="2"/>
                  </a:lnTo>
                  <a:lnTo>
                    <a:pt x="224" y="2"/>
                  </a:lnTo>
                  <a:lnTo>
                    <a:pt x="242" y="7"/>
                  </a:lnTo>
                  <a:lnTo>
                    <a:pt x="259" y="11"/>
                  </a:lnTo>
                  <a:lnTo>
                    <a:pt x="259" y="11"/>
                  </a:lnTo>
                  <a:lnTo>
                    <a:pt x="274" y="17"/>
                  </a:lnTo>
                  <a:lnTo>
                    <a:pt x="289" y="24"/>
                  </a:lnTo>
                  <a:lnTo>
                    <a:pt x="289" y="24"/>
                  </a:lnTo>
                  <a:lnTo>
                    <a:pt x="300" y="30"/>
                  </a:lnTo>
                  <a:lnTo>
                    <a:pt x="305" y="34"/>
                  </a:lnTo>
                  <a:lnTo>
                    <a:pt x="305" y="34"/>
                  </a:lnTo>
                  <a:lnTo>
                    <a:pt x="311" y="41"/>
                  </a:lnTo>
                  <a:lnTo>
                    <a:pt x="311" y="41"/>
                  </a:lnTo>
                  <a:lnTo>
                    <a:pt x="313" y="47"/>
                  </a:lnTo>
                  <a:lnTo>
                    <a:pt x="313" y="47"/>
                  </a:lnTo>
                  <a:lnTo>
                    <a:pt x="315" y="56"/>
                  </a:lnTo>
                  <a:lnTo>
                    <a:pt x="315" y="56"/>
                  </a:lnTo>
                  <a:lnTo>
                    <a:pt x="316" y="69"/>
                  </a:lnTo>
                  <a:lnTo>
                    <a:pt x="316" y="69"/>
                  </a:lnTo>
                  <a:lnTo>
                    <a:pt x="315" y="84"/>
                  </a:lnTo>
                  <a:lnTo>
                    <a:pt x="315" y="84"/>
                  </a:lnTo>
                  <a:lnTo>
                    <a:pt x="312" y="93"/>
                  </a:lnTo>
                  <a:lnTo>
                    <a:pt x="312" y="93"/>
                  </a:lnTo>
                  <a:lnTo>
                    <a:pt x="311" y="98"/>
                  </a:lnTo>
                  <a:lnTo>
                    <a:pt x="309" y="100"/>
                  </a:lnTo>
                  <a:lnTo>
                    <a:pt x="309" y="100"/>
                  </a:lnTo>
                  <a:lnTo>
                    <a:pt x="307" y="101"/>
                  </a:lnTo>
                  <a:lnTo>
                    <a:pt x="303" y="101"/>
                  </a:lnTo>
                  <a:lnTo>
                    <a:pt x="303" y="101"/>
                  </a:lnTo>
                  <a:lnTo>
                    <a:pt x="297" y="100"/>
                  </a:lnTo>
                  <a:lnTo>
                    <a:pt x="288" y="95"/>
                  </a:lnTo>
                  <a:lnTo>
                    <a:pt x="288" y="95"/>
                  </a:lnTo>
                  <a:lnTo>
                    <a:pt x="264" y="82"/>
                  </a:lnTo>
                  <a:lnTo>
                    <a:pt x="264" y="82"/>
                  </a:lnTo>
                  <a:lnTo>
                    <a:pt x="248" y="75"/>
                  </a:lnTo>
                  <a:lnTo>
                    <a:pt x="228" y="68"/>
                  </a:lnTo>
                  <a:lnTo>
                    <a:pt x="228" y="68"/>
                  </a:lnTo>
                  <a:lnTo>
                    <a:pt x="218" y="65"/>
                  </a:lnTo>
                  <a:lnTo>
                    <a:pt x="207" y="63"/>
                  </a:lnTo>
                  <a:lnTo>
                    <a:pt x="195" y="62"/>
                  </a:lnTo>
                  <a:lnTo>
                    <a:pt x="183" y="62"/>
                  </a:lnTo>
                  <a:lnTo>
                    <a:pt x="183" y="62"/>
                  </a:lnTo>
                  <a:lnTo>
                    <a:pt x="172" y="62"/>
                  </a:lnTo>
                  <a:lnTo>
                    <a:pt x="161" y="63"/>
                  </a:lnTo>
                  <a:lnTo>
                    <a:pt x="151" y="65"/>
                  </a:lnTo>
                  <a:lnTo>
                    <a:pt x="142" y="68"/>
                  </a:lnTo>
                  <a:lnTo>
                    <a:pt x="142" y="68"/>
                  </a:lnTo>
                  <a:lnTo>
                    <a:pt x="134" y="71"/>
                  </a:lnTo>
                  <a:lnTo>
                    <a:pt x="126" y="75"/>
                  </a:lnTo>
                  <a:lnTo>
                    <a:pt x="119" y="79"/>
                  </a:lnTo>
                  <a:lnTo>
                    <a:pt x="113" y="85"/>
                  </a:lnTo>
                  <a:lnTo>
                    <a:pt x="113" y="85"/>
                  </a:lnTo>
                  <a:lnTo>
                    <a:pt x="108" y="90"/>
                  </a:lnTo>
                  <a:lnTo>
                    <a:pt x="104" y="97"/>
                  </a:lnTo>
                  <a:lnTo>
                    <a:pt x="99" y="102"/>
                  </a:lnTo>
                  <a:lnTo>
                    <a:pt x="97" y="109"/>
                  </a:lnTo>
                  <a:lnTo>
                    <a:pt x="97" y="109"/>
                  </a:lnTo>
                  <a:lnTo>
                    <a:pt x="93" y="117"/>
                  </a:lnTo>
                  <a:lnTo>
                    <a:pt x="92" y="124"/>
                  </a:lnTo>
                  <a:lnTo>
                    <a:pt x="91" y="132"/>
                  </a:lnTo>
                  <a:lnTo>
                    <a:pt x="91" y="140"/>
                  </a:lnTo>
                  <a:lnTo>
                    <a:pt x="91" y="140"/>
                  </a:lnTo>
                  <a:lnTo>
                    <a:pt x="91" y="151"/>
                  </a:lnTo>
                  <a:lnTo>
                    <a:pt x="93" y="162"/>
                  </a:lnTo>
                  <a:lnTo>
                    <a:pt x="97" y="171"/>
                  </a:lnTo>
                  <a:lnTo>
                    <a:pt x="101" y="181"/>
                  </a:lnTo>
                  <a:lnTo>
                    <a:pt x="101" y="181"/>
                  </a:lnTo>
                  <a:lnTo>
                    <a:pt x="107" y="189"/>
                  </a:lnTo>
                  <a:lnTo>
                    <a:pt x="114" y="197"/>
                  </a:lnTo>
                  <a:lnTo>
                    <a:pt x="122" y="204"/>
                  </a:lnTo>
                  <a:lnTo>
                    <a:pt x="130" y="211"/>
                  </a:lnTo>
                  <a:lnTo>
                    <a:pt x="130" y="211"/>
                  </a:lnTo>
                  <a:lnTo>
                    <a:pt x="150" y="223"/>
                  </a:lnTo>
                  <a:lnTo>
                    <a:pt x="172" y="235"/>
                  </a:lnTo>
                  <a:lnTo>
                    <a:pt x="172" y="235"/>
                  </a:lnTo>
                  <a:lnTo>
                    <a:pt x="219" y="257"/>
                  </a:lnTo>
                  <a:lnTo>
                    <a:pt x="219" y="257"/>
                  </a:lnTo>
                  <a:lnTo>
                    <a:pt x="242" y="268"/>
                  </a:lnTo>
                  <a:lnTo>
                    <a:pt x="266" y="281"/>
                  </a:lnTo>
                  <a:lnTo>
                    <a:pt x="266" y="281"/>
                  </a:lnTo>
                  <a:lnTo>
                    <a:pt x="277" y="288"/>
                  </a:lnTo>
                  <a:lnTo>
                    <a:pt x="287" y="295"/>
                  </a:lnTo>
                  <a:lnTo>
                    <a:pt x="297" y="304"/>
                  </a:lnTo>
                  <a:lnTo>
                    <a:pt x="307" y="312"/>
                  </a:lnTo>
                  <a:lnTo>
                    <a:pt x="307" y="312"/>
                  </a:lnTo>
                  <a:lnTo>
                    <a:pt x="316" y="321"/>
                  </a:lnTo>
                  <a:lnTo>
                    <a:pt x="323" y="332"/>
                  </a:lnTo>
                  <a:lnTo>
                    <a:pt x="330" y="343"/>
                  </a:lnTo>
                  <a:lnTo>
                    <a:pt x="336" y="355"/>
                  </a:lnTo>
                  <a:lnTo>
                    <a:pt x="336" y="355"/>
                  </a:lnTo>
                  <a:lnTo>
                    <a:pt x="341" y="367"/>
                  </a:lnTo>
                  <a:lnTo>
                    <a:pt x="345" y="381"/>
                  </a:lnTo>
                  <a:lnTo>
                    <a:pt x="347" y="397"/>
                  </a:lnTo>
                  <a:lnTo>
                    <a:pt x="347" y="413"/>
                  </a:lnTo>
                  <a:lnTo>
                    <a:pt x="347" y="4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/>
          <p:cNvGrpSpPr/>
          <p:nvPr userDrawn="1"/>
        </p:nvGrpSpPr>
        <p:grpSpPr>
          <a:xfrm>
            <a:off x="6300788" y="2558257"/>
            <a:ext cx="1082675" cy="1082675"/>
            <a:chOff x="6300788" y="1438275"/>
            <a:chExt cx="1082675" cy="1082675"/>
          </a:xfrm>
        </p:grpSpPr>
        <p:sp>
          <p:nvSpPr>
            <p:cNvPr id="56" name="Freeform 30"/>
            <p:cNvSpPr>
              <a:spLocks/>
            </p:cNvSpPr>
            <p:nvPr userDrawn="1"/>
          </p:nvSpPr>
          <p:spPr bwMode="auto">
            <a:xfrm>
              <a:off x="6300788" y="1438275"/>
              <a:ext cx="1082675" cy="1082675"/>
            </a:xfrm>
            <a:custGeom>
              <a:avLst/>
              <a:gdLst>
                <a:gd name="T0" fmla="*/ 1363 w 1364"/>
                <a:gd name="T1" fmla="*/ 717 h 1364"/>
                <a:gd name="T2" fmla="*/ 1349 w 1364"/>
                <a:gd name="T3" fmla="*/ 819 h 1364"/>
                <a:gd name="T4" fmla="*/ 1323 w 1364"/>
                <a:gd name="T5" fmla="*/ 916 h 1364"/>
                <a:gd name="T6" fmla="*/ 1281 w 1364"/>
                <a:gd name="T7" fmla="*/ 1007 h 1364"/>
                <a:gd name="T8" fmla="*/ 1228 w 1364"/>
                <a:gd name="T9" fmla="*/ 1090 h 1364"/>
                <a:gd name="T10" fmla="*/ 1164 w 1364"/>
                <a:gd name="T11" fmla="*/ 1164 h 1364"/>
                <a:gd name="T12" fmla="*/ 1090 w 1364"/>
                <a:gd name="T13" fmla="*/ 1229 h 1364"/>
                <a:gd name="T14" fmla="*/ 1007 w 1364"/>
                <a:gd name="T15" fmla="*/ 1282 h 1364"/>
                <a:gd name="T16" fmla="*/ 916 w 1364"/>
                <a:gd name="T17" fmla="*/ 1323 h 1364"/>
                <a:gd name="T18" fmla="*/ 820 w 1364"/>
                <a:gd name="T19" fmla="*/ 1351 h 1364"/>
                <a:gd name="T20" fmla="*/ 717 w 1364"/>
                <a:gd name="T21" fmla="*/ 1363 h 1364"/>
                <a:gd name="T22" fmla="*/ 647 w 1364"/>
                <a:gd name="T23" fmla="*/ 1363 h 1364"/>
                <a:gd name="T24" fmla="*/ 544 w 1364"/>
                <a:gd name="T25" fmla="*/ 1351 h 1364"/>
                <a:gd name="T26" fmla="*/ 447 w 1364"/>
                <a:gd name="T27" fmla="*/ 1323 h 1364"/>
                <a:gd name="T28" fmla="*/ 356 w 1364"/>
                <a:gd name="T29" fmla="*/ 1282 h 1364"/>
                <a:gd name="T30" fmla="*/ 273 w 1364"/>
                <a:gd name="T31" fmla="*/ 1229 h 1364"/>
                <a:gd name="T32" fmla="*/ 200 w 1364"/>
                <a:gd name="T33" fmla="*/ 1164 h 1364"/>
                <a:gd name="T34" fmla="*/ 135 w 1364"/>
                <a:gd name="T35" fmla="*/ 1090 h 1364"/>
                <a:gd name="T36" fmla="*/ 82 w 1364"/>
                <a:gd name="T37" fmla="*/ 1007 h 1364"/>
                <a:gd name="T38" fmla="*/ 41 w 1364"/>
                <a:gd name="T39" fmla="*/ 916 h 1364"/>
                <a:gd name="T40" fmla="*/ 14 w 1364"/>
                <a:gd name="T41" fmla="*/ 819 h 1364"/>
                <a:gd name="T42" fmla="*/ 0 w 1364"/>
                <a:gd name="T43" fmla="*/ 717 h 1364"/>
                <a:gd name="T44" fmla="*/ 0 w 1364"/>
                <a:gd name="T45" fmla="*/ 647 h 1364"/>
                <a:gd name="T46" fmla="*/ 14 w 1364"/>
                <a:gd name="T47" fmla="*/ 544 h 1364"/>
                <a:gd name="T48" fmla="*/ 41 w 1364"/>
                <a:gd name="T49" fmla="*/ 447 h 1364"/>
                <a:gd name="T50" fmla="*/ 82 w 1364"/>
                <a:gd name="T51" fmla="*/ 357 h 1364"/>
                <a:gd name="T52" fmla="*/ 135 w 1364"/>
                <a:gd name="T53" fmla="*/ 274 h 1364"/>
                <a:gd name="T54" fmla="*/ 200 w 1364"/>
                <a:gd name="T55" fmla="*/ 200 h 1364"/>
                <a:gd name="T56" fmla="*/ 273 w 1364"/>
                <a:gd name="T57" fmla="*/ 135 h 1364"/>
                <a:gd name="T58" fmla="*/ 356 w 1364"/>
                <a:gd name="T59" fmla="*/ 82 h 1364"/>
                <a:gd name="T60" fmla="*/ 447 w 1364"/>
                <a:gd name="T61" fmla="*/ 42 h 1364"/>
                <a:gd name="T62" fmla="*/ 544 w 1364"/>
                <a:gd name="T63" fmla="*/ 14 h 1364"/>
                <a:gd name="T64" fmla="*/ 647 w 1364"/>
                <a:gd name="T65" fmla="*/ 1 h 1364"/>
                <a:gd name="T66" fmla="*/ 717 w 1364"/>
                <a:gd name="T67" fmla="*/ 1 h 1364"/>
                <a:gd name="T68" fmla="*/ 820 w 1364"/>
                <a:gd name="T69" fmla="*/ 14 h 1364"/>
                <a:gd name="T70" fmla="*/ 916 w 1364"/>
                <a:gd name="T71" fmla="*/ 42 h 1364"/>
                <a:gd name="T72" fmla="*/ 1007 w 1364"/>
                <a:gd name="T73" fmla="*/ 82 h 1364"/>
                <a:gd name="T74" fmla="*/ 1090 w 1364"/>
                <a:gd name="T75" fmla="*/ 135 h 1364"/>
                <a:gd name="T76" fmla="*/ 1164 w 1364"/>
                <a:gd name="T77" fmla="*/ 200 h 1364"/>
                <a:gd name="T78" fmla="*/ 1228 w 1364"/>
                <a:gd name="T79" fmla="*/ 274 h 1364"/>
                <a:gd name="T80" fmla="*/ 1281 w 1364"/>
                <a:gd name="T81" fmla="*/ 357 h 1364"/>
                <a:gd name="T82" fmla="*/ 1323 w 1364"/>
                <a:gd name="T83" fmla="*/ 447 h 1364"/>
                <a:gd name="T84" fmla="*/ 1349 w 1364"/>
                <a:gd name="T85" fmla="*/ 544 h 1364"/>
                <a:gd name="T86" fmla="*/ 1363 w 1364"/>
                <a:gd name="T87" fmla="*/ 647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4" h="1364">
                  <a:moveTo>
                    <a:pt x="1364" y="682"/>
                  </a:moveTo>
                  <a:lnTo>
                    <a:pt x="1364" y="682"/>
                  </a:lnTo>
                  <a:lnTo>
                    <a:pt x="1363" y="717"/>
                  </a:lnTo>
                  <a:lnTo>
                    <a:pt x="1360" y="752"/>
                  </a:lnTo>
                  <a:lnTo>
                    <a:pt x="1356" y="786"/>
                  </a:lnTo>
                  <a:lnTo>
                    <a:pt x="1349" y="819"/>
                  </a:lnTo>
                  <a:lnTo>
                    <a:pt x="1343" y="853"/>
                  </a:lnTo>
                  <a:lnTo>
                    <a:pt x="1333" y="885"/>
                  </a:lnTo>
                  <a:lnTo>
                    <a:pt x="1323" y="916"/>
                  </a:lnTo>
                  <a:lnTo>
                    <a:pt x="1310" y="947"/>
                  </a:lnTo>
                  <a:lnTo>
                    <a:pt x="1296" y="977"/>
                  </a:lnTo>
                  <a:lnTo>
                    <a:pt x="1281" y="1007"/>
                  </a:lnTo>
                  <a:lnTo>
                    <a:pt x="1265" y="1036"/>
                  </a:lnTo>
                  <a:lnTo>
                    <a:pt x="1247" y="1064"/>
                  </a:lnTo>
                  <a:lnTo>
                    <a:pt x="1228" y="1090"/>
                  </a:lnTo>
                  <a:lnTo>
                    <a:pt x="1208" y="1116"/>
                  </a:lnTo>
                  <a:lnTo>
                    <a:pt x="1187" y="1141"/>
                  </a:lnTo>
                  <a:lnTo>
                    <a:pt x="1164" y="1164"/>
                  </a:lnTo>
                  <a:lnTo>
                    <a:pt x="1141" y="1187"/>
                  </a:lnTo>
                  <a:lnTo>
                    <a:pt x="1116" y="1209"/>
                  </a:lnTo>
                  <a:lnTo>
                    <a:pt x="1090" y="1229"/>
                  </a:lnTo>
                  <a:lnTo>
                    <a:pt x="1064" y="1248"/>
                  </a:lnTo>
                  <a:lnTo>
                    <a:pt x="1035" y="1265"/>
                  </a:lnTo>
                  <a:lnTo>
                    <a:pt x="1007" y="1282"/>
                  </a:lnTo>
                  <a:lnTo>
                    <a:pt x="977" y="1296"/>
                  </a:lnTo>
                  <a:lnTo>
                    <a:pt x="947" y="1310"/>
                  </a:lnTo>
                  <a:lnTo>
                    <a:pt x="916" y="1323"/>
                  </a:lnTo>
                  <a:lnTo>
                    <a:pt x="885" y="1333"/>
                  </a:lnTo>
                  <a:lnTo>
                    <a:pt x="852" y="1343"/>
                  </a:lnTo>
                  <a:lnTo>
                    <a:pt x="820" y="1351"/>
                  </a:lnTo>
                  <a:lnTo>
                    <a:pt x="786" y="1356"/>
                  </a:lnTo>
                  <a:lnTo>
                    <a:pt x="752" y="1361"/>
                  </a:lnTo>
                  <a:lnTo>
                    <a:pt x="717" y="1363"/>
                  </a:lnTo>
                  <a:lnTo>
                    <a:pt x="682" y="1364"/>
                  </a:lnTo>
                  <a:lnTo>
                    <a:pt x="682" y="1364"/>
                  </a:lnTo>
                  <a:lnTo>
                    <a:pt x="647" y="1363"/>
                  </a:lnTo>
                  <a:lnTo>
                    <a:pt x="612" y="1361"/>
                  </a:lnTo>
                  <a:lnTo>
                    <a:pt x="578" y="1356"/>
                  </a:lnTo>
                  <a:lnTo>
                    <a:pt x="544" y="1351"/>
                  </a:lnTo>
                  <a:lnTo>
                    <a:pt x="512" y="1343"/>
                  </a:lnTo>
                  <a:lnTo>
                    <a:pt x="479" y="1333"/>
                  </a:lnTo>
                  <a:lnTo>
                    <a:pt x="447" y="1323"/>
                  </a:lnTo>
                  <a:lnTo>
                    <a:pt x="416" y="1310"/>
                  </a:lnTo>
                  <a:lnTo>
                    <a:pt x="386" y="1296"/>
                  </a:lnTo>
                  <a:lnTo>
                    <a:pt x="356" y="1282"/>
                  </a:lnTo>
                  <a:lnTo>
                    <a:pt x="329" y="1265"/>
                  </a:lnTo>
                  <a:lnTo>
                    <a:pt x="301" y="1248"/>
                  </a:lnTo>
                  <a:lnTo>
                    <a:pt x="273" y="1229"/>
                  </a:lnTo>
                  <a:lnTo>
                    <a:pt x="248" y="1209"/>
                  </a:lnTo>
                  <a:lnTo>
                    <a:pt x="223" y="1187"/>
                  </a:lnTo>
                  <a:lnTo>
                    <a:pt x="200" y="1164"/>
                  </a:lnTo>
                  <a:lnTo>
                    <a:pt x="177" y="1141"/>
                  </a:lnTo>
                  <a:lnTo>
                    <a:pt x="156" y="1116"/>
                  </a:lnTo>
                  <a:lnTo>
                    <a:pt x="135" y="1090"/>
                  </a:lnTo>
                  <a:lnTo>
                    <a:pt x="117" y="1064"/>
                  </a:lnTo>
                  <a:lnTo>
                    <a:pt x="98" y="1036"/>
                  </a:lnTo>
                  <a:lnTo>
                    <a:pt x="82" y="1007"/>
                  </a:lnTo>
                  <a:lnTo>
                    <a:pt x="67" y="977"/>
                  </a:lnTo>
                  <a:lnTo>
                    <a:pt x="53" y="947"/>
                  </a:lnTo>
                  <a:lnTo>
                    <a:pt x="41" y="916"/>
                  </a:lnTo>
                  <a:lnTo>
                    <a:pt x="30" y="885"/>
                  </a:lnTo>
                  <a:lnTo>
                    <a:pt x="21" y="853"/>
                  </a:lnTo>
                  <a:lnTo>
                    <a:pt x="14" y="819"/>
                  </a:lnTo>
                  <a:lnTo>
                    <a:pt x="7" y="786"/>
                  </a:lnTo>
                  <a:lnTo>
                    <a:pt x="4" y="752"/>
                  </a:lnTo>
                  <a:lnTo>
                    <a:pt x="0" y="717"/>
                  </a:lnTo>
                  <a:lnTo>
                    <a:pt x="0" y="682"/>
                  </a:lnTo>
                  <a:lnTo>
                    <a:pt x="0" y="682"/>
                  </a:lnTo>
                  <a:lnTo>
                    <a:pt x="0" y="647"/>
                  </a:lnTo>
                  <a:lnTo>
                    <a:pt x="4" y="612"/>
                  </a:lnTo>
                  <a:lnTo>
                    <a:pt x="7" y="579"/>
                  </a:lnTo>
                  <a:lnTo>
                    <a:pt x="14" y="544"/>
                  </a:lnTo>
                  <a:lnTo>
                    <a:pt x="21" y="512"/>
                  </a:lnTo>
                  <a:lnTo>
                    <a:pt x="30" y="480"/>
                  </a:lnTo>
                  <a:lnTo>
                    <a:pt x="41" y="447"/>
                  </a:lnTo>
                  <a:lnTo>
                    <a:pt x="53" y="416"/>
                  </a:lnTo>
                  <a:lnTo>
                    <a:pt x="67" y="386"/>
                  </a:lnTo>
                  <a:lnTo>
                    <a:pt x="82" y="357"/>
                  </a:lnTo>
                  <a:lnTo>
                    <a:pt x="98" y="329"/>
                  </a:lnTo>
                  <a:lnTo>
                    <a:pt x="117" y="301"/>
                  </a:lnTo>
                  <a:lnTo>
                    <a:pt x="135" y="274"/>
                  </a:lnTo>
                  <a:lnTo>
                    <a:pt x="156" y="248"/>
                  </a:lnTo>
                  <a:lnTo>
                    <a:pt x="177" y="224"/>
                  </a:lnTo>
                  <a:lnTo>
                    <a:pt x="200" y="200"/>
                  </a:lnTo>
                  <a:lnTo>
                    <a:pt x="223" y="178"/>
                  </a:lnTo>
                  <a:lnTo>
                    <a:pt x="248" y="156"/>
                  </a:lnTo>
                  <a:lnTo>
                    <a:pt x="273" y="135"/>
                  </a:lnTo>
                  <a:lnTo>
                    <a:pt x="301" y="117"/>
                  </a:lnTo>
                  <a:lnTo>
                    <a:pt x="329" y="98"/>
                  </a:lnTo>
                  <a:lnTo>
                    <a:pt x="356" y="82"/>
                  </a:lnTo>
                  <a:lnTo>
                    <a:pt x="386" y="67"/>
                  </a:lnTo>
                  <a:lnTo>
                    <a:pt x="416" y="53"/>
                  </a:lnTo>
                  <a:lnTo>
                    <a:pt x="447" y="42"/>
                  </a:lnTo>
                  <a:lnTo>
                    <a:pt x="479" y="30"/>
                  </a:lnTo>
                  <a:lnTo>
                    <a:pt x="512" y="21"/>
                  </a:lnTo>
                  <a:lnTo>
                    <a:pt x="544" y="14"/>
                  </a:lnTo>
                  <a:lnTo>
                    <a:pt x="578" y="8"/>
                  </a:lnTo>
                  <a:lnTo>
                    <a:pt x="612" y="4"/>
                  </a:lnTo>
                  <a:lnTo>
                    <a:pt x="647" y="1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717" y="1"/>
                  </a:lnTo>
                  <a:lnTo>
                    <a:pt x="752" y="4"/>
                  </a:lnTo>
                  <a:lnTo>
                    <a:pt x="786" y="8"/>
                  </a:lnTo>
                  <a:lnTo>
                    <a:pt x="820" y="14"/>
                  </a:lnTo>
                  <a:lnTo>
                    <a:pt x="852" y="21"/>
                  </a:lnTo>
                  <a:lnTo>
                    <a:pt x="885" y="30"/>
                  </a:lnTo>
                  <a:lnTo>
                    <a:pt x="916" y="42"/>
                  </a:lnTo>
                  <a:lnTo>
                    <a:pt x="947" y="53"/>
                  </a:lnTo>
                  <a:lnTo>
                    <a:pt x="977" y="67"/>
                  </a:lnTo>
                  <a:lnTo>
                    <a:pt x="1007" y="82"/>
                  </a:lnTo>
                  <a:lnTo>
                    <a:pt x="1035" y="98"/>
                  </a:lnTo>
                  <a:lnTo>
                    <a:pt x="1064" y="117"/>
                  </a:lnTo>
                  <a:lnTo>
                    <a:pt x="1090" y="135"/>
                  </a:lnTo>
                  <a:lnTo>
                    <a:pt x="1116" y="156"/>
                  </a:lnTo>
                  <a:lnTo>
                    <a:pt x="1141" y="178"/>
                  </a:lnTo>
                  <a:lnTo>
                    <a:pt x="1164" y="200"/>
                  </a:lnTo>
                  <a:lnTo>
                    <a:pt x="1187" y="224"/>
                  </a:lnTo>
                  <a:lnTo>
                    <a:pt x="1208" y="248"/>
                  </a:lnTo>
                  <a:lnTo>
                    <a:pt x="1228" y="274"/>
                  </a:lnTo>
                  <a:lnTo>
                    <a:pt x="1247" y="301"/>
                  </a:lnTo>
                  <a:lnTo>
                    <a:pt x="1265" y="329"/>
                  </a:lnTo>
                  <a:lnTo>
                    <a:pt x="1281" y="357"/>
                  </a:lnTo>
                  <a:lnTo>
                    <a:pt x="1296" y="386"/>
                  </a:lnTo>
                  <a:lnTo>
                    <a:pt x="1310" y="416"/>
                  </a:lnTo>
                  <a:lnTo>
                    <a:pt x="1323" y="447"/>
                  </a:lnTo>
                  <a:lnTo>
                    <a:pt x="1333" y="480"/>
                  </a:lnTo>
                  <a:lnTo>
                    <a:pt x="1343" y="512"/>
                  </a:lnTo>
                  <a:lnTo>
                    <a:pt x="1349" y="544"/>
                  </a:lnTo>
                  <a:lnTo>
                    <a:pt x="1356" y="579"/>
                  </a:lnTo>
                  <a:lnTo>
                    <a:pt x="1360" y="612"/>
                  </a:lnTo>
                  <a:lnTo>
                    <a:pt x="1363" y="647"/>
                  </a:lnTo>
                  <a:lnTo>
                    <a:pt x="1364" y="682"/>
                  </a:lnTo>
                  <a:lnTo>
                    <a:pt x="1364" y="682"/>
                  </a:lnTo>
                  <a:close/>
                </a:path>
              </a:pathLst>
            </a:custGeom>
            <a:solidFill>
              <a:srgbClr val="FB6E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1"/>
            <p:cNvSpPr>
              <a:spLocks/>
            </p:cNvSpPr>
            <p:nvPr userDrawn="1"/>
          </p:nvSpPr>
          <p:spPr bwMode="auto">
            <a:xfrm>
              <a:off x="6675438" y="1758950"/>
              <a:ext cx="334963" cy="449263"/>
            </a:xfrm>
            <a:custGeom>
              <a:avLst/>
              <a:gdLst>
                <a:gd name="T0" fmla="*/ 421 w 421"/>
                <a:gd name="T1" fmla="*/ 32 h 565"/>
                <a:gd name="T2" fmla="*/ 420 w 421"/>
                <a:gd name="T3" fmla="*/ 46 h 565"/>
                <a:gd name="T4" fmla="*/ 418 w 421"/>
                <a:gd name="T5" fmla="*/ 56 h 565"/>
                <a:gd name="T6" fmla="*/ 416 w 421"/>
                <a:gd name="T7" fmla="*/ 60 h 565"/>
                <a:gd name="T8" fmla="*/ 413 w 421"/>
                <a:gd name="T9" fmla="*/ 62 h 565"/>
                <a:gd name="T10" fmla="*/ 406 w 421"/>
                <a:gd name="T11" fmla="*/ 63 h 565"/>
                <a:gd name="T12" fmla="*/ 249 w 421"/>
                <a:gd name="T13" fmla="*/ 552 h 565"/>
                <a:gd name="T14" fmla="*/ 247 w 421"/>
                <a:gd name="T15" fmla="*/ 555 h 565"/>
                <a:gd name="T16" fmla="*/ 246 w 421"/>
                <a:gd name="T17" fmla="*/ 557 h 565"/>
                <a:gd name="T18" fmla="*/ 241 w 421"/>
                <a:gd name="T19" fmla="*/ 562 h 565"/>
                <a:gd name="T20" fmla="*/ 229 w 421"/>
                <a:gd name="T21" fmla="*/ 564 h 565"/>
                <a:gd name="T22" fmla="*/ 211 w 421"/>
                <a:gd name="T23" fmla="*/ 565 h 565"/>
                <a:gd name="T24" fmla="*/ 193 w 421"/>
                <a:gd name="T25" fmla="*/ 564 h 565"/>
                <a:gd name="T26" fmla="*/ 181 w 421"/>
                <a:gd name="T27" fmla="*/ 562 h 565"/>
                <a:gd name="T28" fmla="*/ 177 w 421"/>
                <a:gd name="T29" fmla="*/ 560 h 565"/>
                <a:gd name="T30" fmla="*/ 175 w 421"/>
                <a:gd name="T31" fmla="*/ 557 h 565"/>
                <a:gd name="T32" fmla="*/ 174 w 421"/>
                <a:gd name="T33" fmla="*/ 552 h 565"/>
                <a:gd name="T34" fmla="*/ 15 w 421"/>
                <a:gd name="T35" fmla="*/ 63 h 565"/>
                <a:gd name="T36" fmla="*/ 11 w 421"/>
                <a:gd name="T37" fmla="*/ 63 h 565"/>
                <a:gd name="T38" fmla="*/ 9 w 421"/>
                <a:gd name="T39" fmla="*/ 62 h 565"/>
                <a:gd name="T40" fmla="*/ 4 w 421"/>
                <a:gd name="T41" fmla="*/ 56 h 565"/>
                <a:gd name="T42" fmla="*/ 1 w 421"/>
                <a:gd name="T43" fmla="*/ 46 h 565"/>
                <a:gd name="T44" fmla="*/ 0 w 421"/>
                <a:gd name="T45" fmla="*/ 32 h 565"/>
                <a:gd name="T46" fmla="*/ 1 w 421"/>
                <a:gd name="T47" fmla="*/ 17 h 565"/>
                <a:gd name="T48" fmla="*/ 4 w 421"/>
                <a:gd name="T49" fmla="*/ 7 h 565"/>
                <a:gd name="T50" fmla="*/ 6 w 421"/>
                <a:gd name="T51" fmla="*/ 3 h 565"/>
                <a:gd name="T52" fmla="*/ 9 w 421"/>
                <a:gd name="T53" fmla="*/ 1 h 565"/>
                <a:gd name="T54" fmla="*/ 15 w 421"/>
                <a:gd name="T55" fmla="*/ 0 h 565"/>
                <a:gd name="T56" fmla="*/ 406 w 421"/>
                <a:gd name="T57" fmla="*/ 0 h 565"/>
                <a:gd name="T58" fmla="*/ 413 w 421"/>
                <a:gd name="T59" fmla="*/ 1 h 565"/>
                <a:gd name="T60" fmla="*/ 416 w 421"/>
                <a:gd name="T61" fmla="*/ 3 h 565"/>
                <a:gd name="T62" fmla="*/ 418 w 421"/>
                <a:gd name="T63" fmla="*/ 7 h 565"/>
                <a:gd name="T64" fmla="*/ 420 w 421"/>
                <a:gd name="T65" fmla="*/ 17 h 565"/>
                <a:gd name="T66" fmla="*/ 421 w 421"/>
                <a:gd name="T67" fmla="*/ 3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21" h="565">
                  <a:moveTo>
                    <a:pt x="421" y="32"/>
                  </a:moveTo>
                  <a:lnTo>
                    <a:pt x="421" y="32"/>
                  </a:lnTo>
                  <a:lnTo>
                    <a:pt x="420" y="46"/>
                  </a:lnTo>
                  <a:lnTo>
                    <a:pt x="420" y="46"/>
                  </a:lnTo>
                  <a:lnTo>
                    <a:pt x="419" y="52"/>
                  </a:lnTo>
                  <a:lnTo>
                    <a:pt x="418" y="56"/>
                  </a:lnTo>
                  <a:lnTo>
                    <a:pt x="418" y="56"/>
                  </a:lnTo>
                  <a:lnTo>
                    <a:pt x="416" y="60"/>
                  </a:lnTo>
                  <a:lnTo>
                    <a:pt x="413" y="62"/>
                  </a:lnTo>
                  <a:lnTo>
                    <a:pt x="413" y="62"/>
                  </a:lnTo>
                  <a:lnTo>
                    <a:pt x="410" y="63"/>
                  </a:lnTo>
                  <a:lnTo>
                    <a:pt x="406" y="63"/>
                  </a:lnTo>
                  <a:lnTo>
                    <a:pt x="249" y="63"/>
                  </a:lnTo>
                  <a:lnTo>
                    <a:pt x="249" y="552"/>
                  </a:lnTo>
                  <a:lnTo>
                    <a:pt x="249" y="552"/>
                  </a:lnTo>
                  <a:lnTo>
                    <a:pt x="247" y="555"/>
                  </a:lnTo>
                  <a:lnTo>
                    <a:pt x="246" y="557"/>
                  </a:lnTo>
                  <a:lnTo>
                    <a:pt x="246" y="557"/>
                  </a:lnTo>
                  <a:lnTo>
                    <a:pt x="244" y="560"/>
                  </a:lnTo>
                  <a:lnTo>
                    <a:pt x="241" y="562"/>
                  </a:lnTo>
                  <a:lnTo>
                    <a:pt x="241" y="562"/>
                  </a:lnTo>
                  <a:lnTo>
                    <a:pt x="229" y="564"/>
                  </a:lnTo>
                  <a:lnTo>
                    <a:pt x="229" y="564"/>
                  </a:lnTo>
                  <a:lnTo>
                    <a:pt x="211" y="565"/>
                  </a:lnTo>
                  <a:lnTo>
                    <a:pt x="211" y="565"/>
                  </a:lnTo>
                  <a:lnTo>
                    <a:pt x="193" y="564"/>
                  </a:lnTo>
                  <a:lnTo>
                    <a:pt x="193" y="564"/>
                  </a:lnTo>
                  <a:lnTo>
                    <a:pt x="181" y="562"/>
                  </a:lnTo>
                  <a:lnTo>
                    <a:pt x="181" y="562"/>
                  </a:lnTo>
                  <a:lnTo>
                    <a:pt x="177" y="560"/>
                  </a:lnTo>
                  <a:lnTo>
                    <a:pt x="175" y="557"/>
                  </a:lnTo>
                  <a:lnTo>
                    <a:pt x="175" y="557"/>
                  </a:lnTo>
                  <a:lnTo>
                    <a:pt x="174" y="555"/>
                  </a:lnTo>
                  <a:lnTo>
                    <a:pt x="174" y="552"/>
                  </a:lnTo>
                  <a:lnTo>
                    <a:pt x="174" y="63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1" y="63"/>
                  </a:lnTo>
                  <a:lnTo>
                    <a:pt x="9" y="62"/>
                  </a:lnTo>
                  <a:lnTo>
                    <a:pt x="9" y="62"/>
                  </a:lnTo>
                  <a:lnTo>
                    <a:pt x="6" y="60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4" y="7"/>
                  </a:lnTo>
                  <a:lnTo>
                    <a:pt x="4" y="7"/>
                  </a:lnTo>
                  <a:lnTo>
                    <a:pt x="6" y="3"/>
                  </a:lnTo>
                  <a:lnTo>
                    <a:pt x="9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0" y="0"/>
                  </a:lnTo>
                  <a:lnTo>
                    <a:pt x="413" y="1"/>
                  </a:lnTo>
                  <a:lnTo>
                    <a:pt x="413" y="1"/>
                  </a:lnTo>
                  <a:lnTo>
                    <a:pt x="416" y="3"/>
                  </a:lnTo>
                  <a:lnTo>
                    <a:pt x="418" y="7"/>
                  </a:lnTo>
                  <a:lnTo>
                    <a:pt x="418" y="7"/>
                  </a:lnTo>
                  <a:lnTo>
                    <a:pt x="419" y="11"/>
                  </a:lnTo>
                  <a:lnTo>
                    <a:pt x="420" y="17"/>
                  </a:lnTo>
                  <a:lnTo>
                    <a:pt x="420" y="17"/>
                  </a:lnTo>
                  <a:lnTo>
                    <a:pt x="421" y="32"/>
                  </a:lnTo>
                  <a:lnTo>
                    <a:pt x="421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2" name="Group 71"/>
          <p:cNvGrpSpPr/>
          <p:nvPr userDrawn="1"/>
        </p:nvGrpSpPr>
        <p:grpSpPr>
          <a:xfrm>
            <a:off x="4787900" y="2558257"/>
            <a:ext cx="1082675" cy="1082675"/>
            <a:chOff x="4787900" y="1438275"/>
            <a:chExt cx="1082675" cy="1082675"/>
          </a:xfrm>
        </p:grpSpPr>
        <p:sp>
          <p:nvSpPr>
            <p:cNvPr id="60" name="Freeform 32"/>
            <p:cNvSpPr>
              <a:spLocks/>
            </p:cNvSpPr>
            <p:nvPr userDrawn="1"/>
          </p:nvSpPr>
          <p:spPr bwMode="auto">
            <a:xfrm>
              <a:off x="4787900" y="1438275"/>
              <a:ext cx="1082675" cy="1082675"/>
            </a:xfrm>
            <a:custGeom>
              <a:avLst/>
              <a:gdLst>
                <a:gd name="T0" fmla="*/ 1363 w 1364"/>
                <a:gd name="T1" fmla="*/ 717 h 1364"/>
                <a:gd name="T2" fmla="*/ 1349 w 1364"/>
                <a:gd name="T3" fmla="*/ 819 h 1364"/>
                <a:gd name="T4" fmla="*/ 1322 w 1364"/>
                <a:gd name="T5" fmla="*/ 916 h 1364"/>
                <a:gd name="T6" fmla="*/ 1281 w 1364"/>
                <a:gd name="T7" fmla="*/ 1007 h 1364"/>
                <a:gd name="T8" fmla="*/ 1228 w 1364"/>
                <a:gd name="T9" fmla="*/ 1090 h 1364"/>
                <a:gd name="T10" fmla="*/ 1163 w 1364"/>
                <a:gd name="T11" fmla="*/ 1164 h 1364"/>
                <a:gd name="T12" fmla="*/ 1090 w 1364"/>
                <a:gd name="T13" fmla="*/ 1229 h 1364"/>
                <a:gd name="T14" fmla="*/ 1007 w 1364"/>
                <a:gd name="T15" fmla="*/ 1282 h 1364"/>
                <a:gd name="T16" fmla="*/ 916 w 1364"/>
                <a:gd name="T17" fmla="*/ 1323 h 1364"/>
                <a:gd name="T18" fmla="*/ 819 w 1364"/>
                <a:gd name="T19" fmla="*/ 1351 h 1364"/>
                <a:gd name="T20" fmla="*/ 716 w 1364"/>
                <a:gd name="T21" fmla="*/ 1363 h 1364"/>
                <a:gd name="T22" fmla="*/ 646 w 1364"/>
                <a:gd name="T23" fmla="*/ 1363 h 1364"/>
                <a:gd name="T24" fmla="*/ 544 w 1364"/>
                <a:gd name="T25" fmla="*/ 1351 h 1364"/>
                <a:gd name="T26" fmla="*/ 447 w 1364"/>
                <a:gd name="T27" fmla="*/ 1323 h 1364"/>
                <a:gd name="T28" fmla="*/ 356 w 1364"/>
                <a:gd name="T29" fmla="*/ 1282 h 1364"/>
                <a:gd name="T30" fmla="*/ 273 w 1364"/>
                <a:gd name="T31" fmla="*/ 1229 h 1364"/>
                <a:gd name="T32" fmla="*/ 199 w 1364"/>
                <a:gd name="T33" fmla="*/ 1164 h 1364"/>
                <a:gd name="T34" fmla="*/ 135 w 1364"/>
                <a:gd name="T35" fmla="*/ 1090 h 1364"/>
                <a:gd name="T36" fmla="*/ 82 w 1364"/>
                <a:gd name="T37" fmla="*/ 1007 h 1364"/>
                <a:gd name="T38" fmla="*/ 40 w 1364"/>
                <a:gd name="T39" fmla="*/ 916 h 1364"/>
                <a:gd name="T40" fmla="*/ 14 w 1364"/>
                <a:gd name="T41" fmla="*/ 819 h 1364"/>
                <a:gd name="T42" fmla="*/ 0 w 1364"/>
                <a:gd name="T43" fmla="*/ 717 h 1364"/>
                <a:gd name="T44" fmla="*/ 0 w 1364"/>
                <a:gd name="T45" fmla="*/ 647 h 1364"/>
                <a:gd name="T46" fmla="*/ 14 w 1364"/>
                <a:gd name="T47" fmla="*/ 544 h 1364"/>
                <a:gd name="T48" fmla="*/ 40 w 1364"/>
                <a:gd name="T49" fmla="*/ 447 h 1364"/>
                <a:gd name="T50" fmla="*/ 82 w 1364"/>
                <a:gd name="T51" fmla="*/ 357 h 1364"/>
                <a:gd name="T52" fmla="*/ 135 w 1364"/>
                <a:gd name="T53" fmla="*/ 274 h 1364"/>
                <a:gd name="T54" fmla="*/ 199 w 1364"/>
                <a:gd name="T55" fmla="*/ 200 h 1364"/>
                <a:gd name="T56" fmla="*/ 273 w 1364"/>
                <a:gd name="T57" fmla="*/ 135 h 1364"/>
                <a:gd name="T58" fmla="*/ 356 w 1364"/>
                <a:gd name="T59" fmla="*/ 82 h 1364"/>
                <a:gd name="T60" fmla="*/ 447 w 1364"/>
                <a:gd name="T61" fmla="*/ 42 h 1364"/>
                <a:gd name="T62" fmla="*/ 544 w 1364"/>
                <a:gd name="T63" fmla="*/ 14 h 1364"/>
                <a:gd name="T64" fmla="*/ 646 w 1364"/>
                <a:gd name="T65" fmla="*/ 1 h 1364"/>
                <a:gd name="T66" fmla="*/ 716 w 1364"/>
                <a:gd name="T67" fmla="*/ 1 h 1364"/>
                <a:gd name="T68" fmla="*/ 819 w 1364"/>
                <a:gd name="T69" fmla="*/ 14 h 1364"/>
                <a:gd name="T70" fmla="*/ 916 w 1364"/>
                <a:gd name="T71" fmla="*/ 42 h 1364"/>
                <a:gd name="T72" fmla="*/ 1007 w 1364"/>
                <a:gd name="T73" fmla="*/ 82 h 1364"/>
                <a:gd name="T74" fmla="*/ 1090 w 1364"/>
                <a:gd name="T75" fmla="*/ 135 h 1364"/>
                <a:gd name="T76" fmla="*/ 1163 w 1364"/>
                <a:gd name="T77" fmla="*/ 200 h 1364"/>
                <a:gd name="T78" fmla="*/ 1228 w 1364"/>
                <a:gd name="T79" fmla="*/ 274 h 1364"/>
                <a:gd name="T80" fmla="*/ 1281 w 1364"/>
                <a:gd name="T81" fmla="*/ 357 h 1364"/>
                <a:gd name="T82" fmla="*/ 1322 w 1364"/>
                <a:gd name="T83" fmla="*/ 447 h 1364"/>
                <a:gd name="T84" fmla="*/ 1349 w 1364"/>
                <a:gd name="T85" fmla="*/ 544 h 1364"/>
                <a:gd name="T86" fmla="*/ 1363 w 1364"/>
                <a:gd name="T87" fmla="*/ 647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4" h="1364">
                  <a:moveTo>
                    <a:pt x="1364" y="682"/>
                  </a:moveTo>
                  <a:lnTo>
                    <a:pt x="1364" y="682"/>
                  </a:lnTo>
                  <a:lnTo>
                    <a:pt x="1363" y="717"/>
                  </a:lnTo>
                  <a:lnTo>
                    <a:pt x="1359" y="752"/>
                  </a:lnTo>
                  <a:lnTo>
                    <a:pt x="1356" y="786"/>
                  </a:lnTo>
                  <a:lnTo>
                    <a:pt x="1349" y="819"/>
                  </a:lnTo>
                  <a:lnTo>
                    <a:pt x="1342" y="853"/>
                  </a:lnTo>
                  <a:lnTo>
                    <a:pt x="1333" y="885"/>
                  </a:lnTo>
                  <a:lnTo>
                    <a:pt x="1322" y="916"/>
                  </a:lnTo>
                  <a:lnTo>
                    <a:pt x="1310" y="947"/>
                  </a:lnTo>
                  <a:lnTo>
                    <a:pt x="1296" y="977"/>
                  </a:lnTo>
                  <a:lnTo>
                    <a:pt x="1281" y="1007"/>
                  </a:lnTo>
                  <a:lnTo>
                    <a:pt x="1265" y="1036"/>
                  </a:lnTo>
                  <a:lnTo>
                    <a:pt x="1246" y="1064"/>
                  </a:lnTo>
                  <a:lnTo>
                    <a:pt x="1228" y="1090"/>
                  </a:lnTo>
                  <a:lnTo>
                    <a:pt x="1207" y="1116"/>
                  </a:lnTo>
                  <a:lnTo>
                    <a:pt x="1186" y="1141"/>
                  </a:lnTo>
                  <a:lnTo>
                    <a:pt x="1163" y="1164"/>
                  </a:lnTo>
                  <a:lnTo>
                    <a:pt x="1140" y="1187"/>
                  </a:lnTo>
                  <a:lnTo>
                    <a:pt x="1115" y="1209"/>
                  </a:lnTo>
                  <a:lnTo>
                    <a:pt x="1090" y="1229"/>
                  </a:lnTo>
                  <a:lnTo>
                    <a:pt x="1062" y="1248"/>
                  </a:lnTo>
                  <a:lnTo>
                    <a:pt x="1034" y="1265"/>
                  </a:lnTo>
                  <a:lnTo>
                    <a:pt x="1007" y="1282"/>
                  </a:lnTo>
                  <a:lnTo>
                    <a:pt x="977" y="1296"/>
                  </a:lnTo>
                  <a:lnTo>
                    <a:pt x="947" y="1310"/>
                  </a:lnTo>
                  <a:lnTo>
                    <a:pt x="916" y="1323"/>
                  </a:lnTo>
                  <a:lnTo>
                    <a:pt x="885" y="1333"/>
                  </a:lnTo>
                  <a:lnTo>
                    <a:pt x="851" y="1343"/>
                  </a:lnTo>
                  <a:lnTo>
                    <a:pt x="819" y="1351"/>
                  </a:lnTo>
                  <a:lnTo>
                    <a:pt x="786" y="1356"/>
                  </a:lnTo>
                  <a:lnTo>
                    <a:pt x="751" y="1361"/>
                  </a:lnTo>
                  <a:lnTo>
                    <a:pt x="716" y="1363"/>
                  </a:lnTo>
                  <a:lnTo>
                    <a:pt x="682" y="1364"/>
                  </a:lnTo>
                  <a:lnTo>
                    <a:pt x="682" y="1364"/>
                  </a:lnTo>
                  <a:lnTo>
                    <a:pt x="646" y="1363"/>
                  </a:lnTo>
                  <a:lnTo>
                    <a:pt x="612" y="1361"/>
                  </a:lnTo>
                  <a:lnTo>
                    <a:pt x="577" y="1356"/>
                  </a:lnTo>
                  <a:lnTo>
                    <a:pt x="544" y="1351"/>
                  </a:lnTo>
                  <a:lnTo>
                    <a:pt x="511" y="1343"/>
                  </a:lnTo>
                  <a:lnTo>
                    <a:pt x="478" y="1333"/>
                  </a:lnTo>
                  <a:lnTo>
                    <a:pt x="447" y="1323"/>
                  </a:lnTo>
                  <a:lnTo>
                    <a:pt x="416" y="1310"/>
                  </a:lnTo>
                  <a:lnTo>
                    <a:pt x="386" y="1296"/>
                  </a:lnTo>
                  <a:lnTo>
                    <a:pt x="356" y="1282"/>
                  </a:lnTo>
                  <a:lnTo>
                    <a:pt x="328" y="1265"/>
                  </a:lnTo>
                  <a:lnTo>
                    <a:pt x="301" y="1248"/>
                  </a:lnTo>
                  <a:lnTo>
                    <a:pt x="273" y="1229"/>
                  </a:lnTo>
                  <a:lnTo>
                    <a:pt x="248" y="1209"/>
                  </a:lnTo>
                  <a:lnTo>
                    <a:pt x="222" y="1187"/>
                  </a:lnTo>
                  <a:lnTo>
                    <a:pt x="199" y="1164"/>
                  </a:lnTo>
                  <a:lnTo>
                    <a:pt x="176" y="1141"/>
                  </a:lnTo>
                  <a:lnTo>
                    <a:pt x="155" y="1116"/>
                  </a:lnTo>
                  <a:lnTo>
                    <a:pt x="135" y="1090"/>
                  </a:lnTo>
                  <a:lnTo>
                    <a:pt x="116" y="1064"/>
                  </a:lnTo>
                  <a:lnTo>
                    <a:pt x="98" y="1036"/>
                  </a:lnTo>
                  <a:lnTo>
                    <a:pt x="82" y="1007"/>
                  </a:lnTo>
                  <a:lnTo>
                    <a:pt x="67" y="977"/>
                  </a:lnTo>
                  <a:lnTo>
                    <a:pt x="53" y="947"/>
                  </a:lnTo>
                  <a:lnTo>
                    <a:pt x="40" y="916"/>
                  </a:lnTo>
                  <a:lnTo>
                    <a:pt x="30" y="885"/>
                  </a:lnTo>
                  <a:lnTo>
                    <a:pt x="21" y="853"/>
                  </a:lnTo>
                  <a:lnTo>
                    <a:pt x="14" y="819"/>
                  </a:lnTo>
                  <a:lnTo>
                    <a:pt x="7" y="786"/>
                  </a:lnTo>
                  <a:lnTo>
                    <a:pt x="3" y="752"/>
                  </a:lnTo>
                  <a:lnTo>
                    <a:pt x="0" y="717"/>
                  </a:lnTo>
                  <a:lnTo>
                    <a:pt x="0" y="682"/>
                  </a:lnTo>
                  <a:lnTo>
                    <a:pt x="0" y="682"/>
                  </a:lnTo>
                  <a:lnTo>
                    <a:pt x="0" y="647"/>
                  </a:lnTo>
                  <a:lnTo>
                    <a:pt x="3" y="612"/>
                  </a:lnTo>
                  <a:lnTo>
                    <a:pt x="7" y="579"/>
                  </a:lnTo>
                  <a:lnTo>
                    <a:pt x="14" y="544"/>
                  </a:lnTo>
                  <a:lnTo>
                    <a:pt x="21" y="512"/>
                  </a:lnTo>
                  <a:lnTo>
                    <a:pt x="30" y="480"/>
                  </a:lnTo>
                  <a:lnTo>
                    <a:pt x="40" y="447"/>
                  </a:lnTo>
                  <a:lnTo>
                    <a:pt x="53" y="416"/>
                  </a:lnTo>
                  <a:lnTo>
                    <a:pt x="67" y="386"/>
                  </a:lnTo>
                  <a:lnTo>
                    <a:pt x="82" y="357"/>
                  </a:lnTo>
                  <a:lnTo>
                    <a:pt x="98" y="329"/>
                  </a:lnTo>
                  <a:lnTo>
                    <a:pt x="116" y="301"/>
                  </a:lnTo>
                  <a:lnTo>
                    <a:pt x="135" y="274"/>
                  </a:lnTo>
                  <a:lnTo>
                    <a:pt x="155" y="248"/>
                  </a:lnTo>
                  <a:lnTo>
                    <a:pt x="176" y="224"/>
                  </a:lnTo>
                  <a:lnTo>
                    <a:pt x="199" y="200"/>
                  </a:lnTo>
                  <a:lnTo>
                    <a:pt x="222" y="178"/>
                  </a:lnTo>
                  <a:lnTo>
                    <a:pt x="248" y="156"/>
                  </a:lnTo>
                  <a:lnTo>
                    <a:pt x="273" y="135"/>
                  </a:lnTo>
                  <a:lnTo>
                    <a:pt x="301" y="117"/>
                  </a:lnTo>
                  <a:lnTo>
                    <a:pt x="328" y="98"/>
                  </a:lnTo>
                  <a:lnTo>
                    <a:pt x="356" y="82"/>
                  </a:lnTo>
                  <a:lnTo>
                    <a:pt x="386" y="67"/>
                  </a:lnTo>
                  <a:lnTo>
                    <a:pt x="416" y="53"/>
                  </a:lnTo>
                  <a:lnTo>
                    <a:pt x="447" y="42"/>
                  </a:lnTo>
                  <a:lnTo>
                    <a:pt x="478" y="30"/>
                  </a:lnTo>
                  <a:lnTo>
                    <a:pt x="511" y="21"/>
                  </a:lnTo>
                  <a:lnTo>
                    <a:pt x="544" y="14"/>
                  </a:lnTo>
                  <a:lnTo>
                    <a:pt x="577" y="8"/>
                  </a:lnTo>
                  <a:lnTo>
                    <a:pt x="612" y="4"/>
                  </a:lnTo>
                  <a:lnTo>
                    <a:pt x="646" y="1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716" y="1"/>
                  </a:lnTo>
                  <a:lnTo>
                    <a:pt x="751" y="4"/>
                  </a:lnTo>
                  <a:lnTo>
                    <a:pt x="786" y="8"/>
                  </a:lnTo>
                  <a:lnTo>
                    <a:pt x="819" y="14"/>
                  </a:lnTo>
                  <a:lnTo>
                    <a:pt x="851" y="21"/>
                  </a:lnTo>
                  <a:lnTo>
                    <a:pt x="885" y="30"/>
                  </a:lnTo>
                  <a:lnTo>
                    <a:pt x="916" y="42"/>
                  </a:lnTo>
                  <a:lnTo>
                    <a:pt x="947" y="53"/>
                  </a:lnTo>
                  <a:lnTo>
                    <a:pt x="977" y="67"/>
                  </a:lnTo>
                  <a:lnTo>
                    <a:pt x="1007" y="82"/>
                  </a:lnTo>
                  <a:lnTo>
                    <a:pt x="1034" y="98"/>
                  </a:lnTo>
                  <a:lnTo>
                    <a:pt x="1062" y="117"/>
                  </a:lnTo>
                  <a:lnTo>
                    <a:pt x="1090" y="135"/>
                  </a:lnTo>
                  <a:lnTo>
                    <a:pt x="1115" y="156"/>
                  </a:lnTo>
                  <a:lnTo>
                    <a:pt x="1140" y="178"/>
                  </a:lnTo>
                  <a:lnTo>
                    <a:pt x="1163" y="200"/>
                  </a:lnTo>
                  <a:lnTo>
                    <a:pt x="1186" y="224"/>
                  </a:lnTo>
                  <a:lnTo>
                    <a:pt x="1207" y="248"/>
                  </a:lnTo>
                  <a:lnTo>
                    <a:pt x="1228" y="274"/>
                  </a:lnTo>
                  <a:lnTo>
                    <a:pt x="1246" y="301"/>
                  </a:lnTo>
                  <a:lnTo>
                    <a:pt x="1265" y="329"/>
                  </a:lnTo>
                  <a:lnTo>
                    <a:pt x="1281" y="357"/>
                  </a:lnTo>
                  <a:lnTo>
                    <a:pt x="1296" y="386"/>
                  </a:lnTo>
                  <a:lnTo>
                    <a:pt x="1310" y="416"/>
                  </a:lnTo>
                  <a:lnTo>
                    <a:pt x="1322" y="447"/>
                  </a:lnTo>
                  <a:lnTo>
                    <a:pt x="1333" y="480"/>
                  </a:lnTo>
                  <a:lnTo>
                    <a:pt x="1342" y="512"/>
                  </a:lnTo>
                  <a:lnTo>
                    <a:pt x="1349" y="544"/>
                  </a:lnTo>
                  <a:lnTo>
                    <a:pt x="1356" y="579"/>
                  </a:lnTo>
                  <a:lnTo>
                    <a:pt x="1359" y="612"/>
                  </a:lnTo>
                  <a:lnTo>
                    <a:pt x="1363" y="647"/>
                  </a:lnTo>
                  <a:lnTo>
                    <a:pt x="1364" y="682"/>
                  </a:lnTo>
                  <a:lnTo>
                    <a:pt x="1364" y="682"/>
                  </a:lnTo>
                  <a:close/>
                </a:path>
              </a:pathLst>
            </a:custGeom>
            <a:solidFill>
              <a:srgbClr val="4FC1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33"/>
            <p:cNvSpPr>
              <a:spLocks noEditPoints="1"/>
            </p:cNvSpPr>
            <p:nvPr userDrawn="1"/>
          </p:nvSpPr>
          <p:spPr bwMode="auto">
            <a:xfrm>
              <a:off x="5132388" y="1749425"/>
              <a:ext cx="400050" cy="460375"/>
            </a:xfrm>
            <a:custGeom>
              <a:avLst/>
              <a:gdLst>
                <a:gd name="T0" fmla="*/ 500 w 504"/>
                <a:gd name="T1" fmla="*/ 348 h 580"/>
                <a:gd name="T2" fmla="*/ 478 w 504"/>
                <a:gd name="T3" fmla="*/ 432 h 580"/>
                <a:gd name="T4" fmla="*/ 439 w 504"/>
                <a:gd name="T5" fmla="*/ 500 h 580"/>
                <a:gd name="T6" fmla="*/ 413 w 504"/>
                <a:gd name="T7" fmla="*/ 527 h 580"/>
                <a:gd name="T8" fmla="*/ 371 w 504"/>
                <a:gd name="T9" fmla="*/ 553 h 580"/>
                <a:gd name="T10" fmla="*/ 334 w 504"/>
                <a:gd name="T11" fmla="*/ 568 h 580"/>
                <a:gd name="T12" fmla="*/ 278 w 504"/>
                <a:gd name="T13" fmla="*/ 579 h 580"/>
                <a:gd name="T14" fmla="*/ 187 w 504"/>
                <a:gd name="T15" fmla="*/ 575 h 580"/>
                <a:gd name="T16" fmla="*/ 136 w 504"/>
                <a:gd name="T17" fmla="*/ 561 h 580"/>
                <a:gd name="T18" fmla="*/ 104 w 504"/>
                <a:gd name="T19" fmla="*/ 544 h 580"/>
                <a:gd name="T20" fmla="*/ 68 w 504"/>
                <a:gd name="T21" fmla="*/ 514 h 580"/>
                <a:gd name="T22" fmla="*/ 45 w 504"/>
                <a:gd name="T23" fmla="*/ 486 h 580"/>
                <a:gd name="T24" fmla="*/ 15 w 504"/>
                <a:gd name="T25" fmla="*/ 416 h 580"/>
                <a:gd name="T26" fmla="*/ 0 w 504"/>
                <a:gd name="T27" fmla="*/ 293 h 580"/>
                <a:gd name="T28" fmla="*/ 9 w 504"/>
                <a:gd name="T29" fmla="*/ 199 h 580"/>
                <a:gd name="T30" fmla="*/ 36 w 504"/>
                <a:gd name="T31" fmla="*/ 121 h 580"/>
                <a:gd name="T32" fmla="*/ 65 w 504"/>
                <a:gd name="T33" fmla="*/ 80 h 580"/>
                <a:gd name="T34" fmla="*/ 91 w 504"/>
                <a:gd name="T35" fmla="*/ 53 h 580"/>
                <a:gd name="T36" fmla="*/ 133 w 504"/>
                <a:gd name="T37" fmla="*/ 26 h 580"/>
                <a:gd name="T38" fmla="*/ 170 w 504"/>
                <a:gd name="T39" fmla="*/ 12 h 580"/>
                <a:gd name="T40" fmla="*/ 226 w 504"/>
                <a:gd name="T41" fmla="*/ 1 h 580"/>
                <a:gd name="T42" fmla="*/ 316 w 504"/>
                <a:gd name="T43" fmla="*/ 5 h 580"/>
                <a:gd name="T44" fmla="*/ 367 w 504"/>
                <a:gd name="T45" fmla="*/ 19 h 580"/>
                <a:gd name="T46" fmla="*/ 408 w 504"/>
                <a:gd name="T47" fmla="*/ 42 h 580"/>
                <a:gd name="T48" fmla="*/ 443 w 504"/>
                <a:gd name="T49" fmla="*/ 73 h 580"/>
                <a:gd name="T50" fmla="*/ 470 w 504"/>
                <a:gd name="T51" fmla="*/ 113 h 580"/>
                <a:gd name="T52" fmla="*/ 496 w 504"/>
                <a:gd name="T53" fmla="*/ 189 h 580"/>
                <a:gd name="T54" fmla="*/ 504 w 504"/>
                <a:gd name="T55" fmla="*/ 284 h 580"/>
                <a:gd name="T56" fmla="*/ 422 w 504"/>
                <a:gd name="T57" fmla="*/ 242 h 580"/>
                <a:gd name="T58" fmla="*/ 411 w 504"/>
                <a:gd name="T59" fmla="*/ 180 h 580"/>
                <a:gd name="T60" fmla="*/ 387 w 504"/>
                <a:gd name="T61" fmla="*/ 128 h 580"/>
                <a:gd name="T62" fmla="*/ 335 w 504"/>
                <a:gd name="T63" fmla="*/ 81 h 580"/>
                <a:gd name="T64" fmla="*/ 277 w 504"/>
                <a:gd name="T65" fmla="*/ 65 h 580"/>
                <a:gd name="T66" fmla="*/ 209 w 504"/>
                <a:gd name="T67" fmla="*/ 68 h 580"/>
                <a:gd name="T68" fmla="*/ 172 w 504"/>
                <a:gd name="T69" fmla="*/ 82 h 580"/>
                <a:gd name="T70" fmla="*/ 118 w 504"/>
                <a:gd name="T71" fmla="*/ 130 h 580"/>
                <a:gd name="T72" fmla="*/ 93 w 504"/>
                <a:gd name="T73" fmla="*/ 182 h 580"/>
                <a:gd name="T74" fmla="*/ 82 w 504"/>
                <a:gd name="T75" fmla="*/ 243 h 580"/>
                <a:gd name="T76" fmla="*/ 80 w 504"/>
                <a:gd name="T77" fmla="*/ 311 h 580"/>
                <a:gd name="T78" fmla="*/ 88 w 504"/>
                <a:gd name="T79" fmla="*/ 379 h 580"/>
                <a:gd name="T80" fmla="*/ 115 w 504"/>
                <a:gd name="T81" fmla="*/ 451 h 580"/>
                <a:gd name="T82" fmla="*/ 152 w 504"/>
                <a:gd name="T83" fmla="*/ 489 h 580"/>
                <a:gd name="T84" fmla="*/ 205 w 504"/>
                <a:gd name="T85" fmla="*/ 511 h 580"/>
                <a:gd name="T86" fmla="*/ 273 w 504"/>
                <a:gd name="T87" fmla="*/ 514 h 580"/>
                <a:gd name="T88" fmla="*/ 333 w 504"/>
                <a:gd name="T89" fmla="*/ 497 h 580"/>
                <a:gd name="T90" fmla="*/ 376 w 504"/>
                <a:gd name="T91" fmla="*/ 462 h 580"/>
                <a:gd name="T92" fmla="*/ 405 w 504"/>
                <a:gd name="T93" fmla="*/ 414 h 580"/>
                <a:gd name="T94" fmla="*/ 420 w 504"/>
                <a:gd name="T95" fmla="*/ 354 h 580"/>
                <a:gd name="T96" fmla="*/ 424 w 504"/>
                <a:gd name="T97" fmla="*/ 288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4" h="580">
                  <a:moveTo>
                    <a:pt x="504" y="284"/>
                  </a:moveTo>
                  <a:lnTo>
                    <a:pt x="504" y="284"/>
                  </a:lnTo>
                  <a:lnTo>
                    <a:pt x="502" y="317"/>
                  </a:lnTo>
                  <a:lnTo>
                    <a:pt x="500" y="348"/>
                  </a:lnTo>
                  <a:lnTo>
                    <a:pt x="494" y="378"/>
                  </a:lnTo>
                  <a:lnTo>
                    <a:pt x="487" y="407"/>
                  </a:lnTo>
                  <a:lnTo>
                    <a:pt x="487" y="407"/>
                  </a:lnTo>
                  <a:lnTo>
                    <a:pt x="478" y="432"/>
                  </a:lnTo>
                  <a:lnTo>
                    <a:pt x="468" y="458"/>
                  </a:lnTo>
                  <a:lnTo>
                    <a:pt x="454" y="479"/>
                  </a:lnTo>
                  <a:lnTo>
                    <a:pt x="447" y="490"/>
                  </a:lnTo>
                  <a:lnTo>
                    <a:pt x="439" y="500"/>
                  </a:lnTo>
                  <a:lnTo>
                    <a:pt x="439" y="500"/>
                  </a:lnTo>
                  <a:lnTo>
                    <a:pt x="431" y="509"/>
                  </a:lnTo>
                  <a:lnTo>
                    <a:pt x="423" y="518"/>
                  </a:lnTo>
                  <a:lnTo>
                    <a:pt x="413" y="527"/>
                  </a:lnTo>
                  <a:lnTo>
                    <a:pt x="403" y="534"/>
                  </a:lnTo>
                  <a:lnTo>
                    <a:pt x="393" y="541"/>
                  </a:lnTo>
                  <a:lnTo>
                    <a:pt x="383" y="547"/>
                  </a:lnTo>
                  <a:lnTo>
                    <a:pt x="371" y="553"/>
                  </a:lnTo>
                  <a:lnTo>
                    <a:pt x="360" y="559"/>
                  </a:lnTo>
                  <a:lnTo>
                    <a:pt x="360" y="559"/>
                  </a:lnTo>
                  <a:lnTo>
                    <a:pt x="347" y="564"/>
                  </a:lnTo>
                  <a:lnTo>
                    <a:pt x="334" y="568"/>
                  </a:lnTo>
                  <a:lnTo>
                    <a:pt x="320" y="572"/>
                  </a:lnTo>
                  <a:lnTo>
                    <a:pt x="307" y="574"/>
                  </a:lnTo>
                  <a:lnTo>
                    <a:pt x="293" y="576"/>
                  </a:lnTo>
                  <a:lnTo>
                    <a:pt x="278" y="579"/>
                  </a:lnTo>
                  <a:lnTo>
                    <a:pt x="247" y="580"/>
                  </a:lnTo>
                  <a:lnTo>
                    <a:pt x="247" y="580"/>
                  </a:lnTo>
                  <a:lnTo>
                    <a:pt x="216" y="579"/>
                  </a:lnTo>
                  <a:lnTo>
                    <a:pt x="187" y="575"/>
                  </a:lnTo>
                  <a:lnTo>
                    <a:pt x="174" y="573"/>
                  </a:lnTo>
                  <a:lnTo>
                    <a:pt x="160" y="569"/>
                  </a:lnTo>
                  <a:lnTo>
                    <a:pt x="149" y="565"/>
                  </a:lnTo>
                  <a:lnTo>
                    <a:pt x="136" y="561"/>
                  </a:lnTo>
                  <a:lnTo>
                    <a:pt x="136" y="561"/>
                  </a:lnTo>
                  <a:lnTo>
                    <a:pt x="125" y="556"/>
                  </a:lnTo>
                  <a:lnTo>
                    <a:pt x="114" y="550"/>
                  </a:lnTo>
                  <a:lnTo>
                    <a:pt x="104" y="544"/>
                  </a:lnTo>
                  <a:lnTo>
                    <a:pt x="95" y="537"/>
                  </a:lnTo>
                  <a:lnTo>
                    <a:pt x="84" y="530"/>
                  </a:lnTo>
                  <a:lnTo>
                    <a:pt x="76" y="522"/>
                  </a:lnTo>
                  <a:lnTo>
                    <a:pt x="68" y="514"/>
                  </a:lnTo>
                  <a:lnTo>
                    <a:pt x="60" y="506"/>
                  </a:lnTo>
                  <a:lnTo>
                    <a:pt x="60" y="506"/>
                  </a:lnTo>
                  <a:lnTo>
                    <a:pt x="52" y="497"/>
                  </a:lnTo>
                  <a:lnTo>
                    <a:pt x="45" y="486"/>
                  </a:lnTo>
                  <a:lnTo>
                    <a:pt x="34" y="466"/>
                  </a:lnTo>
                  <a:lnTo>
                    <a:pt x="23" y="441"/>
                  </a:lnTo>
                  <a:lnTo>
                    <a:pt x="15" y="416"/>
                  </a:lnTo>
                  <a:lnTo>
                    <a:pt x="15" y="416"/>
                  </a:lnTo>
                  <a:lnTo>
                    <a:pt x="8" y="388"/>
                  </a:lnTo>
                  <a:lnTo>
                    <a:pt x="4" y="359"/>
                  </a:lnTo>
                  <a:lnTo>
                    <a:pt x="1" y="326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1" y="261"/>
                  </a:lnTo>
                  <a:lnTo>
                    <a:pt x="4" y="229"/>
                  </a:lnTo>
                  <a:lnTo>
                    <a:pt x="9" y="199"/>
                  </a:lnTo>
                  <a:lnTo>
                    <a:pt x="16" y="172"/>
                  </a:lnTo>
                  <a:lnTo>
                    <a:pt x="16" y="172"/>
                  </a:lnTo>
                  <a:lnTo>
                    <a:pt x="26" y="145"/>
                  </a:lnTo>
                  <a:lnTo>
                    <a:pt x="36" y="121"/>
                  </a:lnTo>
                  <a:lnTo>
                    <a:pt x="43" y="110"/>
                  </a:lnTo>
                  <a:lnTo>
                    <a:pt x="50" y="99"/>
                  </a:lnTo>
                  <a:lnTo>
                    <a:pt x="57" y="89"/>
                  </a:lnTo>
                  <a:lnTo>
                    <a:pt x="65" y="80"/>
                  </a:lnTo>
                  <a:lnTo>
                    <a:pt x="65" y="80"/>
                  </a:lnTo>
                  <a:lnTo>
                    <a:pt x="73" y="70"/>
                  </a:lnTo>
                  <a:lnTo>
                    <a:pt x="82" y="61"/>
                  </a:lnTo>
                  <a:lnTo>
                    <a:pt x="91" y="53"/>
                  </a:lnTo>
                  <a:lnTo>
                    <a:pt x="100" y="45"/>
                  </a:lnTo>
                  <a:lnTo>
                    <a:pt x="111" y="38"/>
                  </a:lnTo>
                  <a:lnTo>
                    <a:pt x="122" y="31"/>
                  </a:lnTo>
                  <a:lnTo>
                    <a:pt x="133" y="26"/>
                  </a:lnTo>
                  <a:lnTo>
                    <a:pt x="145" y="21"/>
                  </a:lnTo>
                  <a:lnTo>
                    <a:pt x="145" y="21"/>
                  </a:lnTo>
                  <a:lnTo>
                    <a:pt x="157" y="15"/>
                  </a:lnTo>
                  <a:lnTo>
                    <a:pt x="170" y="12"/>
                  </a:lnTo>
                  <a:lnTo>
                    <a:pt x="183" y="8"/>
                  </a:lnTo>
                  <a:lnTo>
                    <a:pt x="197" y="5"/>
                  </a:lnTo>
                  <a:lnTo>
                    <a:pt x="212" y="2"/>
                  </a:lnTo>
                  <a:lnTo>
                    <a:pt x="226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88" y="1"/>
                  </a:lnTo>
                  <a:lnTo>
                    <a:pt x="316" y="5"/>
                  </a:lnTo>
                  <a:lnTo>
                    <a:pt x="342" y="11"/>
                  </a:lnTo>
                  <a:lnTo>
                    <a:pt x="354" y="14"/>
                  </a:lnTo>
                  <a:lnTo>
                    <a:pt x="367" y="19"/>
                  </a:lnTo>
                  <a:lnTo>
                    <a:pt x="367" y="19"/>
                  </a:lnTo>
                  <a:lnTo>
                    <a:pt x="377" y="23"/>
                  </a:lnTo>
                  <a:lnTo>
                    <a:pt x="388" y="29"/>
                  </a:lnTo>
                  <a:lnTo>
                    <a:pt x="399" y="35"/>
                  </a:lnTo>
                  <a:lnTo>
                    <a:pt x="408" y="42"/>
                  </a:lnTo>
                  <a:lnTo>
                    <a:pt x="417" y="49"/>
                  </a:lnTo>
                  <a:lnTo>
                    <a:pt x="426" y="57"/>
                  </a:lnTo>
                  <a:lnTo>
                    <a:pt x="434" y="65"/>
                  </a:lnTo>
                  <a:lnTo>
                    <a:pt x="443" y="73"/>
                  </a:lnTo>
                  <a:lnTo>
                    <a:pt x="443" y="73"/>
                  </a:lnTo>
                  <a:lnTo>
                    <a:pt x="451" y="82"/>
                  </a:lnTo>
                  <a:lnTo>
                    <a:pt x="458" y="92"/>
                  </a:lnTo>
                  <a:lnTo>
                    <a:pt x="470" y="113"/>
                  </a:lnTo>
                  <a:lnTo>
                    <a:pt x="481" y="136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96" y="189"/>
                  </a:lnTo>
                  <a:lnTo>
                    <a:pt x="500" y="219"/>
                  </a:lnTo>
                  <a:lnTo>
                    <a:pt x="502" y="250"/>
                  </a:lnTo>
                  <a:lnTo>
                    <a:pt x="504" y="284"/>
                  </a:lnTo>
                  <a:lnTo>
                    <a:pt x="504" y="284"/>
                  </a:lnTo>
                  <a:close/>
                  <a:moveTo>
                    <a:pt x="424" y="288"/>
                  </a:moveTo>
                  <a:lnTo>
                    <a:pt x="424" y="288"/>
                  </a:lnTo>
                  <a:lnTo>
                    <a:pt x="424" y="265"/>
                  </a:lnTo>
                  <a:lnTo>
                    <a:pt x="422" y="242"/>
                  </a:lnTo>
                  <a:lnTo>
                    <a:pt x="420" y="220"/>
                  </a:lnTo>
                  <a:lnTo>
                    <a:pt x="416" y="199"/>
                  </a:lnTo>
                  <a:lnTo>
                    <a:pt x="416" y="199"/>
                  </a:lnTo>
                  <a:lnTo>
                    <a:pt x="411" y="180"/>
                  </a:lnTo>
                  <a:lnTo>
                    <a:pt x="405" y="160"/>
                  </a:lnTo>
                  <a:lnTo>
                    <a:pt x="396" y="144"/>
                  </a:lnTo>
                  <a:lnTo>
                    <a:pt x="387" y="128"/>
                  </a:lnTo>
                  <a:lnTo>
                    <a:pt x="387" y="128"/>
                  </a:lnTo>
                  <a:lnTo>
                    <a:pt x="377" y="113"/>
                  </a:lnTo>
                  <a:lnTo>
                    <a:pt x="364" y="100"/>
                  </a:lnTo>
                  <a:lnTo>
                    <a:pt x="350" y="90"/>
                  </a:lnTo>
                  <a:lnTo>
                    <a:pt x="335" y="81"/>
                  </a:lnTo>
                  <a:lnTo>
                    <a:pt x="335" y="81"/>
                  </a:lnTo>
                  <a:lnTo>
                    <a:pt x="317" y="73"/>
                  </a:lnTo>
                  <a:lnTo>
                    <a:pt x="297" y="68"/>
                  </a:lnTo>
                  <a:lnTo>
                    <a:pt x="277" y="65"/>
                  </a:lnTo>
                  <a:lnTo>
                    <a:pt x="254" y="64"/>
                  </a:lnTo>
                  <a:lnTo>
                    <a:pt x="254" y="64"/>
                  </a:lnTo>
                  <a:lnTo>
                    <a:pt x="229" y="65"/>
                  </a:lnTo>
                  <a:lnTo>
                    <a:pt x="209" y="68"/>
                  </a:lnTo>
                  <a:lnTo>
                    <a:pt x="189" y="74"/>
                  </a:lnTo>
                  <a:lnTo>
                    <a:pt x="180" y="77"/>
                  </a:lnTo>
                  <a:lnTo>
                    <a:pt x="172" y="82"/>
                  </a:lnTo>
                  <a:lnTo>
                    <a:pt x="172" y="82"/>
                  </a:lnTo>
                  <a:lnTo>
                    <a:pt x="156" y="92"/>
                  </a:lnTo>
                  <a:lnTo>
                    <a:pt x="142" y="104"/>
                  </a:lnTo>
                  <a:lnTo>
                    <a:pt x="129" y="117"/>
                  </a:lnTo>
                  <a:lnTo>
                    <a:pt x="118" y="130"/>
                  </a:lnTo>
                  <a:lnTo>
                    <a:pt x="118" y="130"/>
                  </a:lnTo>
                  <a:lnTo>
                    <a:pt x="108" y="146"/>
                  </a:lnTo>
                  <a:lnTo>
                    <a:pt x="100" y="164"/>
                  </a:lnTo>
                  <a:lnTo>
                    <a:pt x="93" y="182"/>
                  </a:lnTo>
                  <a:lnTo>
                    <a:pt x="88" y="202"/>
                  </a:lnTo>
                  <a:lnTo>
                    <a:pt x="88" y="202"/>
                  </a:lnTo>
                  <a:lnTo>
                    <a:pt x="84" y="223"/>
                  </a:lnTo>
                  <a:lnTo>
                    <a:pt x="82" y="243"/>
                  </a:lnTo>
                  <a:lnTo>
                    <a:pt x="80" y="265"/>
                  </a:lnTo>
                  <a:lnTo>
                    <a:pt x="80" y="287"/>
                  </a:lnTo>
                  <a:lnTo>
                    <a:pt x="80" y="287"/>
                  </a:lnTo>
                  <a:lnTo>
                    <a:pt x="80" y="311"/>
                  </a:lnTo>
                  <a:lnTo>
                    <a:pt x="81" y="335"/>
                  </a:lnTo>
                  <a:lnTo>
                    <a:pt x="84" y="357"/>
                  </a:lnTo>
                  <a:lnTo>
                    <a:pt x="88" y="379"/>
                  </a:lnTo>
                  <a:lnTo>
                    <a:pt x="88" y="379"/>
                  </a:lnTo>
                  <a:lnTo>
                    <a:pt x="92" y="399"/>
                  </a:lnTo>
                  <a:lnTo>
                    <a:pt x="98" y="418"/>
                  </a:lnTo>
                  <a:lnTo>
                    <a:pt x="106" y="436"/>
                  </a:lnTo>
                  <a:lnTo>
                    <a:pt x="115" y="451"/>
                  </a:lnTo>
                  <a:lnTo>
                    <a:pt x="115" y="451"/>
                  </a:lnTo>
                  <a:lnTo>
                    <a:pt x="126" y="466"/>
                  </a:lnTo>
                  <a:lnTo>
                    <a:pt x="138" y="478"/>
                  </a:lnTo>
                  <a:lnTo>
                    <a:pt x="152" y="489"/>
                  </a:lnTo>
                  <a:lnTo>
                    <a:pt x="167" y="498"/>
                  </a:lnTo>
                  <a:lnTo>
                    <a:pt x="167" y="498"/>
                  </a:lnTo>
                  <a:lnTo>
                    <a:pt x="186" y="505"/>
                  </a:lnTo>
                  <a:lnTo>
                    <a:pt x="205" y="511"/>
                  </a:lnTo>
                  <a:lnTo>
                    <a:pt x="226" y="514"/>
                  </a:lnTo>
                  <a:lnTo>
                    <a:pt x="250" y="515"/>
                  </a:lnTo>
                  <a:lnTo>
                    <a:pt x="250" y="515"/>
                  </a:lnTo>
                  <a:lnTo>
                    <a:pt x="273" y="514"/>
                  </a:lnTo>
                  <a:lnTo>
                    <a:pt x="295" y="511"/>
                  </a:lnTo>
                  <a:lnTo>
                    <a:pt x="315" y="505"/>
                  </a:lnTo>
                  <a:lnTo>
                    <a:pt x="324" y="501"/>
                  </a:lnTo>
                  <a:lnTo>
                    <a:pt x="333" y="497"/>
                  </a:lnTo>
                  <a:lnTo>
                    <a:pt x="333" y="497"/>
                  </a:lnTo>
                  <a:lnTo>
                    <a:pt x="348" y="486"/>
                  </a:lnTo>
                  <a:lnTo>
                    <a:pt x="363" y="475"/>
                  </a:lnTo>
                  <a:lnTo>
                    <a:pt x="376" y="462"/>
                  </a:lnTo>
                  <a:lnTo>
                    <a:pt x="386" y="447"/>
                  </a:lnTo>
                  <a:lnTo>
                    <a:pt x="386" y="447"/>
                  </a:lnTo>
                  <a:lnTo>
                    <a:pt x="396" y="431"/>
                  </a:lnTo>
                  <a:lnTo>
                    <a:pt x="405" y="414"/>
                  </a:lnTo>
                  <a:lnTo>
                    <a:pt x="410" y="395"/>
                  </a:lnTo>
                  <a:lnTo>
                    <a:pt x="416" y="375"/>
                  </a:lnTo>
                  <a:lnTo>
                    <a:pt x="416" y="375"/>
                  </a:lnTo>
                  <a:lnTo>
                    <a:pt x="420" y="354"/>
                  </a:lnTo>
                  <a:lnTo>
                    <a:pt x="422" y="333"/>
                  </a:lnTo>
                  <a:lnTo>
                    <a:pt x="424" y="311"/>
                  </a:lnTo>
                  <a:lnTo>
                    <a:pt x="424" y="288"/>
                  </a:lnTo>
                  <a:lnTo>
                    <a:pt x="424" y="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 userDrawn="1"/>
        </p:nvGrpSpPr>
        <p:grpSpPr>
          <a:xfrm>
            <a:off x="3273425" y="2558257"/>
            <a:ext cx="1082675" cy="1082675"/>
            <a:chOff x="3273425" y="1438275"/>
            <a:chExt cx="1082675" cy="1082675"/>
          </a:xfrm>
        </p:grpSpPr>
        <p:sp>
          <p:nvSpPr>
            <p:cNvPr id="64" name="Freeform 34"/>
            <p:cNvSpPr>
              <a:spLocks/>
            </p:cNvSpPr>
            <p:nvPr userDrawn="1"/>
          </p:nvSpPr>
          <p:spPr bwMode="auto">
            <a:xfrm>
              <a:off x="3273425" y="1438275"/>
              <a:ext cx="1082675" cy="1082675"/>
            </a:xfrm>
            <a:custGeom>
              <a:avLst/>
              <a:gdLst>
                <a:gd name="T0" fmla="*/ 1364 w 1364"/>
                <a:gd name="T1" fmla="*/ 717 h 1364"/>
                <a:gd name="T2" fmla="*/ 1350 w 1364"/>
                <a:gd name="T3" fmla="*/ 819 h 1364"/>
                <a:gd name="T4" fmla="*/ 1324 w 1364"/>
                <a:gd name="T5" fmla="*/ 916 h 1364"/>
                <a:gd name="T6" fmla="*/ 1282 w 1364"/>
                <a:gd name="T7" fmla="*/ 1007 h 1364"/>
                <a:gd name="T8" fmla="*/ 1229 w 1364"/>
                <a:gd name="T9" fmla="*/ 1090 h 1364"/>
                <a:gd name="T10" fmla="*/ 1165 w 1364"/>
                <a:gd name="T11" fmla="*/ 1164 h 1364"/>
                <a:gd name="T12" fmla="*/ 1091 w 1364"/>
                <a:gd name="T13" fmla="*/ 1229 h 1364"/>
                <a:gd name="T14" fmla="*/ 1008 w 1364"/>
                <a:gd name="T15" fmla="*/ 1282 h 1364"/>
                <a:gd name="T16" fmla="*/ 917 w 1364"/>
                <a:gd name="T17" fmla="*/ 1323 h 1364"/>
                <a:gd name="T18" fmla="*/ 820 w 1364"/>
                <a:gd name="T19" fmla="*/ 1351 h 1364"/>
                <a:gd name="T20" fmla="*/ 718 w 1364"/>
                <a:gd name="T21" fmla="*/ 1363 h 1364"/>
                <a:gd name="T22" fmla="*/ 648 w 1364"/>
                <a:gd name="T23" fmla="*/ 1363 h 1364"/>
                <a:gd name="T24" fmla="*/ 545 w 1364"/>
                <a:gd name="T25" fmla="*/ 1351 h 1364"/>
                <a:gd name="T26" fmla="*/ 448 w 1364"/>
                <a:gd name="T27" fmla="*/ 1323 h 1364"/>
                <a:gd name="T28" fmla="*/ 357 w 1364"/>
                <a:gd name="T29" fmla="*/ 1282 h 1364"/>
                <a:gd name="T30" fmla="*/ 274 w 1364"/>
                <a:gd name="T31" fmla="*/ 1229 h 1364"/>
                <a:gd name="T32" fmla="*/ 201 w 1364"/>
                <a:gd name="T33" fmla="*/ 1164 h 1364"/>
                <a:gd name="T34" fmla="*/ 136 w 1364"/>
                <a:gd name="T35" fmla="*/ 1090 h 1364"/>
                <a:gd name="T36" fmla="*/ 83 w 1364"/>
                <a:gd name="T37" fmla="*/ 1007 h 1364"/>
                <a:gd name="T38" fmla="*/ 42 w 1364"/>
                <a:gd name="T39" fmla="*/ 916 h 1364"/>
                <a:gd name="T40" fmla="*/ 15 w 1364"/>
                <a:gd name="T41" fmla="*/ 819 h 1364"/>
                <a:gd name="T42" fmla="*/ 1 w 1364"/>
                <a:gd name="T43" fmla="*/ 717 h 1364"/>
                <a:gd name="T44" fmla="*/ 1 w 1364"/>
                <a:gd name="T45" fmla="*/ 647 h 1364"/>
                <a:gd name="T46" fmla="*/ 15 w 1364"/>
                <a:gd name="T47" fmla="*/ 544 h 1364"/>
                <a:gd name="T48" fmla="*/ 42 w 1364"/>
                <a:gd name="T49" fmla="*/ 447 h 1364"/>
                <a:gd name="T50" fmla="*/ 83 w 1364"/>
                <a:gd name="T51" fmla="*/ 357 h 1364"/>
                <a:gd name="T52" fmla="*/ 136 w 1364"/>
                <a:gd name="T53" fmla="*/ 274 h 1364"/>
                <a:gd name="T54" fmla="*/ 201 w 1364"/>
                <a:gd name="T55" fmla="*/ 200 h 1364"/>
                <a:gd name="T56" fmla="*/ 274 w 1364"/>
                <a:gd name="T57" fmla="*/ 135 h 1364"/>
                <a:gd name="T58" fmla="*/ 357 w 1364"/>
                <a:gd name="T59" fmla="*/ 82 h 1364"/>
                <a:gd name="T60" fmla="*/ 448 w 1364"/>
                <a:gd name="T61" fmla="*/ 42 h 1364"/>
                <a:gd name="T62" fmla="*/ 545 w 1364"/>
                <a:gd name="T63" fmla="*/ 14 h 1364"/>
                <a:gd name="T64" fmla="*/ 648 w 1364"/>
                <a:gd name="T65" fmla="*/ 1 h 1364"/>
                <a:gd name="T66" fmla="*/ 718 w 1364"/>
                <a:gd name="T67" fmla="*/ 1 h 1364"/>
                <a:gd name="T68" fmla="*/ 820 w 1364"/>
                <a:gd name="T69" fmla="*/ 14 h 1364"/>
                <a:gd name="T70" fmla="*/ 917 w 1364"/>
                <a:gd name="T71" fmla="*/ 42 h 1364"/>
                <a:gd name="T72" fmla="*/ 1008 w 1364"/>
                <a:gd name="T73" fmla="*/ 82 h 1364"/>
                <a:gd name="T74" fmla="*/ 1091 w 1364"/>
                <a:gd name="T75" fmla="*/ 135 h 1364"/>
                <a:gd name="T76" fmla="*/ 1165 w 1364"/>
                <a:gd name="T77" fmla="*/ 200 h 1364"/>
                <a:gd name="T78" fmla="*/ 1229 w 1364"/>
                <a:gd name="T79" fmla="*/ 274 h 1364"/>
                <a:gd name="T80" fmla="*/ 1282 w 1364"/>
                <a:gd name="T81" fmla="*/ 357 h 1364"/>
                <a:gd name="T82" fmla="*/ 1324 w 1364"/>
                <a:gd name="T83" fmla="*/ 447 h 1364"/>
                <a:gd name="T84" fmla="*/ 1350 w 1364"/>
                <a:gd name="T85" fmla="*/ 544 h 1364"/>
                <a:gd name="T86" fmla="*/ 1364 w 1364"/>
                <a:gd name="T87" fmla="*/ 647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4" h="1364">
                  <a:moveTo>
                    <a:pt x="1364" y="682"/>
                  </a:moveTo>
                  <a:lnTo>
                    <a:pt x="1364" y="682"/>
                  </a:lnTo>
                  <a:lnTo>
                    <a:pt x="1364" y="717"/>
                  </a:lnTo>
                  <a:lnTo>
                    <a:pt x="1361" y="752"/>
                  </a:lnTo>
                  <a:lnTo>
                    <a:pt x="1357" y="786"/>
                  </a:lnTo>
                  <a:lnTo>
                    <a:pt x="1350" y="819"/>
                  </a:lnTo>
                  <a:lnTo>
                    <a:pt x="1343" y="853"/>
                  </a:lnTo>
                  <a:lnTo>
                    <a:pt x="1334" y="885"/>
                  </a:lnTo>
                  <a:lnTo>
                    <a:pt x="1324" y="916"/>
                  </a:lnTo>
                  <a:lnTo>
                    <a:pt x="1311" y="947"/>
                  </a:lnTo>
                  <a:lnTo>
                    <a:pt x="1297" y="977"/>
                  </a:lnTo>
                  <a:lnTo>
                    <a:pt x="1282" y="1007"/>
                  </a:lnTo>
                  <a:lnTo>
                    <a:pt x="1266" y="1036"/>
                  </a:lnTo>
                  <a:lnTo>
                    <a:pt x="1248" y="1064"/>
                  </a:lnTo>
                  <a:lnTo>
                    <a:pt x="1229" y="1090"/>
                  </a:lnTo>
                  <a:lnTo>
                    <a:pt x="1209" y="1116"/>
                  </a:lnTo>
                  <a:lnTo>
                    <a:pt x="1188" y="1141"/>
                  </a:lnTo>
                  <a:lnTo>
                    <a:pt x="1165" y="1164"/>
                  </a:lnTo>
                  <a:lnTo>
                    <a:pt x="1142" y="1187"/>
                  </a:lnTo>
                  <a:lnTo>
                    <a:pt x="1116" y="1209"/>
                  </a:lnTo>
                  <a:lnTo>
                    <a:pt x="1091" y="1229"/>
                  </a:lnTo>
                  <a:lnTo>
                    <a:pt x="1063" y="1248"/>
                  </a:lnTo>
                  <a:lnTo>
                    <a:pt x="1036" y="1265"/>
                  </a:lnTo>
                  <a:lnTo>
                    <a:pt x="1008" y="1282"/>
                  </a:lnTo>
                  <a:lnTo>
                    <a:pt x="978" y="1296"/>
                  </a:lnTo>
                  <a:lnTo>
                    <a:pt x="948" y="1310"/>
                  </a:lnTo>
                  <a:lnTo>
                    <a:pt x="917" y="1323"/>
                  </a:lnTo>
                  <a:lnTo>
                    <a:pt x="886" y="1333"/>
                  </a:lnTo>
                  <a:lnTo>
                    <a:pt x="853" y="1343"/>
                  </a:lnTo>
                  <a:lnTo>
                    <a:pt x="820" y="1351"/>
                  </a:lnTo>
                  <a:lnTo>
                    <a:pt x="787" y="1356"/>
                  </a:lnTo>
                  <a:lnTo>
                    <a:pt x="752" y="1361"/>
                  </a:lnTo>
                  <a:lnTo>
                    <a:pt x="718" y="1363"/>
                  </a:lnTo>
                  <a:lnTo>
                    <a:pt x="682" y="1364"/>
                  </a:lnTo>
                  <a:lnTo>
                    <a:pt x="682" y="1364"/>
                  </a:lnTo>
                  <a:lnTo>
                    <a:pt x="648" y="1363"/>
                  </a:lnTo>
                  <a:lnTo>
                    <a:pt x="613" y="1361"/>
                  </a:lnTo>
                  <a:lnTo>
                    <a:pt x="578" y="1356"/>
                  </a:lnTo>
                  <a:lnTo>
                    <a:pt x="545" y="1351"/>
                  </a:lnTo>
                  <a:lnTo>
                    <a:pt x="513" y="1343"/>
                  </a:lnTo>
                  <a:lnTo>
                    <a:pt x="479" y="1333"/>
                  </a:lnTo>
                  <a:lnTo>
                    <a:pt x="448" y="1323"/>
                  </a:lnTo>
                  <a:lnTo>
                    <a:pt x="417" y="1310"/>
                  </a:lnTo>
                  <a:lnTo>
                    <a:pt x="387" y="1296"/>
                  </a:lnTo>
                  <a:lnTo>
                    <a:pt x="357" y="1282"/>
                  </a:lnTo>
                  <a:lnTo>
                    <a:pt x="330" y="1265"/>
                  </a:lnTo>
                  <a:lnTo>
                    <a:pt x="302" y="1248"/>
                  </a:lnTo>
                  <a:lnTo>
                    <a:pt x="274" y="1229"/>
                  </a:lnTo>
                  <a:lnTo>
                    <a:pt x="249" y="1209"/>
                  </a:lnTo>
                  <a:lnTo>
                    <a:pt x="224" y="1187"/>
                  </a:lnTo>
                  <a:lnTo>
                    <a:pt x="201" y="1164"/>
                  </a:lnTo>
                  <a:lnTo>
                    <a:pt x="178" y="1141"/>
                  </a:lnTo>
                  <a:lnTo>
                    <a:pt x="157" y="1116"/>
                  </a:lnTo>
                  <a:lnTo>
                    <a:pt x="136" y="1090"/>
                  </a:lnTo>
                  <a:lnTo>
                    <a:pt x="118" y="1064"/>
                  </a:lnTo>
                  <a:lnTo>
                    <a:pt x="99" y="1036"/>
                  </a:lnTo>
                  <a:lnTo>
                    <a:pt x="83" y="1007"/>
                  </a:lnTo>
                  <a:lnTo>
                    <a:pt x="68" y="977"/>
                  </a:lnTo>
                  <a:lnTo>
                    <a:pt x="54" y="947"/>
                  </a:lnTo>
                  <a:lnTo>
                    <a:pt x="42" y="916"/>
                  </a:lnTo>
                  <a:lnTo>
                    <a:pt x="31" y="885"/>
                  </a:lnTo>
                  <a:lnTo>
                    <a:pt x="22" y="853"/>
                  </a:lnTo>
                  <a:lnTo>
                    <a:pt x="15" y="819"/>
                  </a:lnTo>
                  <a:lnTo>
                    <a:pt x="8" y="786"/>
                  </a:lnTo>
                  <a:lnTo>
                    <a:pt x="5" y="752"/>
                  </a:lnTo>
                  <a:lnTo>
                    <a:pt x="1" y="717"/>
                  </a:lnTo>
                  <a:lnTo>
                    <a:pt x="0" y="682"/>
                  </a:lnTo>
                  <a:lnTo>
                    <a:pt x="0" y="682"/>
                  </a:lnTo>
                  <a:lnTo>
                    <a:pt x="1" y="647"/>
                  </a:lnTo>
                  <a:lnTo>
                    <a:pt x="5" y="612"/>
                  </a:lnTo>
                  <a:lnTo>
                    <a:pt x="8" y="579"/>
                  </a:lnTo>
                  <a:lnTo>
                    <a:pt x="15" y="544"/>
                  </a:lnTo>
                  <a:lnTo>
                    <a:pt x="22" y="512"/>
                  </a:lnTo>
                  <a:lnTo>
                    <a:pt x="31" y="480"/>
                  </a:lnTo>
                  <a:lnTo>
                    <a:pt x="42" y="447"/>
                  </a:lnTo>
                  <a:lnTo>
                    <a:pt x="54" y="416"/>
                  </a:lnTo>
                  <a:lnTo>
                    <a:pt x="68" y="386"/>
                  </a:lnTo>
                  <a:lnTo>
                    <a:pt x="83" y="357"/>
                  </a:lnTo>
                  <a:lnTo>
                    <a:pt x="99" y="329"/>
                  </a:lnTo>
                  <a:lnTo>
                    <a:pt x="118" y="301"/>
                  </a:lnTo>
                  <a:lnTo>
                    <a:pt x="136" y="274"/>
                  </a:lnTo>
                  <a:lnTo>
                    <a:pt x="157" y="248"/>
                  </a:lnTo>
                  <a:lnTo>
                    <a:pt x="178" y="224"/>
                  </a:lnTo>
                  <a:lnTo>
                    <a:pt x="201" y="200"/>
                  </a:lnTo>
                  <a:lnTo>
                    <a:pt x="224" y="178"/>
                  </a:lnTo>
                  <a:lnTo>
                    <a:pt x="249" y="156"/>
                  </a:lnTo>
                  <a:lnTo>
                    <a:pt x="274" y="135"/>
                  </a:lnTo>
                  <a:lnTo>
                    <a:pt x="302" y="117"/>
                  </a:lnTo>
                  <a:lnTo>
                    <a:pt x="330" y="98"/>
                  </a:lnTo>
                  <a:lnTo>
                    <a:pt x="357" y="82"/>
                  </a:lnTo>
                  <a:lnTo>
                    <a:pt x="387" y="67"/>
                  </a:lnTo>
                  <a:lnTo>
                    <a:pt x="417" y="53"/>
                  </a:lnTo>
                  <a:lnTo>
                    <a:pt x="448" y="42"/>
                  </a:lnTo>
                  <a:lnTo>
                    <a:pt x="479" y="30"/>
                  </a:lnTo>
                  <a:lnTo>
                    <a:pt x="513" y="21"/>
                  </a:lnTo>
                  <a:lnTo>
                    <a:pt x="545" y="14"/>
                  </a:lnTo>
                  <a:lnTo>
                    <a:pt x="578" y="8"/>
                  </a:lnTo>
                  <a:lnTo>
                    <a:pt x="613" y="4"/>
                  </a:lnTo>
                  <a:lnTo>
                    <a:pt x="648" y="1"/>
                  </a:lnTo>
                  <a:lnTo>
                    <a:pt x="682" y="0"/>
                  </a:lnTo>
                  <a:lnTo>
                    <a:pt x="682" y="0"/>
                  </a:lnTo>
                  <a:lnTo>
                    <a:pt x="718" y="1"/>
                  </a:lnTo>
                  <a:lnTo>
                    <a:pt x="752" y="4"/>
                  </a:lnTo>
                  <a:lnTo>
                    <a:pt x="787" y="8"/>
                  </a:lnTo>
                  <a:lnTo>
                    <a:pt x="820" y="14"/>
                  </a:lnTo>
                  <a:lnTo>
                    <a:pt x="853" y="21"/>
                  </a:lnTo>
                  <a:lnTo>
                    <a:pt x="886" y="30"/>
                  </a:lnTo>
                  <a:lnTo>
                    <a:pt x="917" y="42"/>
                  </a:lnTo>
                  <a:lnTo>
                    <a:pt x="948" y="53"/>
                  </a:lnTo>
                  <a:lnTo>
                    <a:pt x="978" y="67"/>
                  </a:lnTo>
                  <a:lnTo>
                    <a:pt x="1008" y="82"/>
                  </a:lnTo>
                  <a:lnTo>
                    <a:pt x="1036" y="98"/>
                  </a:lnTo>
                  <a:lnTo>
                    <a:pt x="1063" y="117"/>
                  </a:lnTo>
                  <a:lnTo>
                    <a:pt x="1091" y="135"/>
                  </a:lnTo>
                  <a:lnTo>
                    <a:pt x="1116" y="156"/>
                  </a:lnTo>
                  <a:lnTo>
                    <a:pt x="1142" y="178"/>
                  </a:lnTo>
                  <a:lnTo>
                    <a:pt x="1165" y="200"/>
                  </a:lnTo>
                  <a:lnTo>
                    <a:pt x="1188" y="224"/>
                  </a:lnTo>
                  <a:lnTo>
                    <a:pt x="1209" y="248"/>
                  </a:lnTo>
                  <a:lnTo>
                    <a:pt x="1229" y="274"/>
                  </a:lnTo>
                  <a:lnTo>
                    <a:pt x="1248" y="301"/>
                  </a:lnTo>
                  <a:lnTo>
                    <a:pt x="1266" y="329"/>
                  </a:lnTo>
                  <a:lnTo>
                    <a:pt x="1282" y="357"/>
                  </a:lnTo>
                  <a:lnTo>
                    <a:pt x="1297" y="386"/>
                  </a:lnTo>
                  <a:lnTo>
                    <a:pt x="1311" y="416"/>
                  </a:lnTo>
                  <a:lnTo>
                    <a:pt x="1324" y="447"/>
                  </a:lnTo>
                  <a:lnTo>
                    <a:pt x="1334" y="480"/>
                  </a:lnTo>
                  <a:lnTo>
                    <a:pt x="1343" y="512"/>
                  </a:lnTo>
                  <a:lnTo>
                    <a:pt x="1350" y="544"/>
                  </a:lnTo>
                  <a:lnTo>
                    <a:pt x="1357" y="579"/>
                  </a:lnTo>
                  <a:lnTo>
                    <a:pt x="1361" y="612"/>
                  </a:lnTo>
                  <a:lnTo>
                    <a:pt x="1364" y="647"/>
                  </a:lnTo>
                  <a:lnTo>
                    <a:pt x="1364" y="682"/>
                  </a:lnTo>
                  <a:lnTo>
                    <a:pt x="1364" y="682"/>
                  </a:lnTo>
                  <a:close/>
                </a:path>
              </a:pathLst>
            </a:custGeom>
            <a:solidFill>
              <a:srgbClr val="FFCE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5"/>
            <p:cNvSpPr>
              <a:spLocks/>
            </p:cNvSpPr>
            <p:nvPr userDrawn="1"/>
          </p:nvSpPr>
          <p:spPr bwMode="auto">
            <a:xfrm>
              <a:off x="3519488" y="1757363"/>
              <a:ext cx="587375" cy="450850"/>
            </a:xfrm>
            <a:custGeom>
              <a:avLst/>
              <a:gdLst>
                <a:gd name="T0" fmla="*/ 588 w 740"/>
                <a:gd name="T1" fmla="*/ 550 h 570"/>
                <a:gd name="T2" fmla="*/ 582 w 740"/>
                <a:gd name="T3" fmla="*/ 560 h 570"/>
                <a:gd name="T4" fmla="*/ 578 w 740"/>
                <a:gd name="T5" fmla="*/ 564 h 570"/>
                <a:gd name="T6" fmla="*/ 573 w 740"/>
                <a:gd name="T7" fmla="*/ 566 h 570"/>
                <a:gd name="T8" fmla="*/ 558 w 740"/>
                <a:gd name="T9" fmla="*/ 568 h 570"/>
                <a:gd name="T10" fmla="*/ 536 w 740"/>
                <a:gd name="T11" fmla="*/ 570 h 570"/>
                <a:gd name="T12" fmla="*/ 513 w 740"/>
                <a:gd name="T13" fmla="*/ 568 h 570"/>
                <a:gd name="T14" fmla="*/ 505 w 740"/>
                <a:gd name="T15" fmla="*/ 567 h 570"/>
                <a:gd name="T16" fmla="*/ 498 w 740"/>
                <a:gd name="T17" fmla="*/ 566 h 570"/>
                <a:gd name="T18" fmla="*/ 488 w 740"/>
                <a:gd name="T19" fmla="*/ 560 h 570"/>
                <a:gd name="T20" fmla="*/ 485 w 740"/>
                <a:gd name="T21" fmla="*/ 556 h 570"/>
                <a:gd name="T22" fmla="*/ 365 w 740"/>
                <a:gd name="T23" fmla="*/ 125 h 570"/>
                <a:gd name="T24" fmla="*/ 256 w 740"/>
                <a:gd name="T25" fmla="*/ 550 h 570"/>
                <a:gd name="T26" fmla="*/ 253 w 740"/>
                <a:gd name="T27" fmla="*/ 556 h 570"/>
                <a:gd name="T28" fmla="*/ 251 w 740"/>
                <a:gd name="T29" fmla="*/ 560 h 570"/>
                <a:gd name="T30" fmla="*/ 242 w 740"/>
                <a:gd name="T31" fmla="*/ 566 h 570"/>
                <a:gd name="T32" fmla="*/ 236 w 740"/>
                <a:gd name="T33" fmla="*/ 567 h 570"/>
                <a:gd name="T34" fmla="*/ 228 w 740"/>
                <a:gd name="T35" fmla="*/ 568 h 570"/>
                <a:gd name="T36" fmla="*/ 205 w 740"/>
                <a:gd name="T37" fmla="*/ 570 h 570"/>
                <a:gd name="T38" fmla="*/ 181 w 740"/>
                <a:gd name="T39" fmla="*/ 568 h 570"/>
                <a:gd name="T40" fmla="*/ 166 w 740"/>
                <a:gd name="T41" fmla="*/ 566 h 570"/>
                <a:gd name="T42" fmla="*/ 160 w 740"/>
                <a:gd name="T43" fmla="*/ 564 h 570"/>
                <a:gd name="T44" fmla="*/ 156 w 740"/>
                <a:gd name="T45" fmla="*/ 560 h 570"/>
                <a:gd name="T46" fmla="*/ 151 w 740"/>
                <a:gd name="T47" fmla="*/ 550 h 570"/>
                <a:gd name="T48" fmla="*/ 2 w 740"/>
                <a:gd name="T49" fmla="*/ 30 h 570"/>
                <a:gd name="T50" fmla="*/ 0 w 740"/>
                <a:gd name="T51" fmla="*/ 14 h 570"/>
                <a:gd name="T52" fmla="*/ 0 w 740"/>
                <a:gd name="T53" fmla="*/ 10 h 570"/>
                <a:gd name="T54" fmla="*/ 4 w 740"/>
                <a:gd name="T55" fmla="*/ 6 h 570"/>
                <a:gd name="T56" fmla="*/ 15 w 740"/>
                <a:gd name="T57" fmla="*/ 2 h 570"/>
                <a:gd name="T58" fmla="*/ 37 w 740"/>
                <a:gd name="T59" fmla="*/ 0 h 570"/>
                <a:gd name="T60" fmla="*/ 59 w 740"/>
                <a:gd name="T61" fmla="*/ 2 h 570"/>
                <a:gd name="T62" fmla="*/ 66 w 740"/>
                <a:gd name="T63" fmla="*/ 3 h 570"/>
                <a:gd name="T64" fmla="*/ 70 w 740"/>
                <a:gd name="T65" fmla="*/ 4 h 570"/>
                <a:gd name="T66" fmla="*/ 76 w 740"/>
                <a:gd name="T67" fmla="*/ 8 h 570"/>
                <a:gd name="T68" fmla="*/ 78 w 740"/>
                <a:gd name="T69" fmla="*/ 17 h 570"/>
                <a:gd name="T70" fmla="*/ 206 w 740"/>
                <a:gd name="T71" fmla="*/ 489 h 570"/>
                <a:gd name="T72" fmla="*/ 326 w 740"/>
                <a:gd name="T73" fmla="*/ 18 h 570"/>
                <a:gd name="T74" fmla="*/ 330 w 740"/>
                <a:gd name="T75" fmla="*/ 10 h 570"/>
                <a:gd name="T76" fmla="*/ 335 w 740"/>
                <a:gd name="T77" fmla="*/ 5 h 570"/>
                <a:gd name="T78" fmla="*/ 341 w 740"/>
                <a:gd name="T79" fmla="*/ 3 h 570"/>
                <a:gd name="T80" fmla="*/ 348 w 740"/>
                <a:gd name="T81" fmla="*/ 2 h 570"/>
                <a:gd name="T82" fmla="*/ 369 w 740"/>
                <a:gd name="T83" fmla="*/ 0 h 570"/>
                <a:gd name="T84" fmla="*/ 388 w 740"/>
                <a:gd name="T85" fmla="*/ 2 h 570"/>
                <a:gd name="T86" fmla="*/ 400 w 740"/>
                <a:gd name="T87" fmla="*/ 5 h 570"/>
                <a:gd name="T88" fmla="*/ 404 w 740"/>
                <a:gd name="T89" fmla="*/ 6 h 570"/>
                <a:gd name="T90" fmla="*/ 407 w 740"/>
                <a:gd name="T91" fmla="*/ 10 h 570"/>
                <a:gd name="T92" fmla="*/ 539 w 740"/>
                <a:gd name="T93" fmla="*/ 489 h 570"/>
                <a:gd name="T94" fmla="*/ 664 w 740"/>
                <a:gd name="T95" fmla="*/ 17 h 570"/>
                <a:gd name="T96" fmla="*/ 667 w 740"/>
                <a:gd name="T97" fmla="*/ 10 h 570"/>
                <a:gd name="T98" fmla="*/ 668 w 740"/>
                <a:gd name="T99" fmla="*/ 6 h 570"/>
                <a:gd name="T100" fmla="*/ 672 w 740"/>
                <a:gd name="T101" fmla="*/ 5 h 570"/>
                <a:gd name="T102" fmla="*/ 684 w 740"/>
                <a:gd name="T103" fmla="*/ 2 h 570"/>
                <a:gd name="T104" fmla="*/ 704 w 740"/>
                <a:gd name="T105" fmla="*/ 0 h 570"/>
                <a:gd name="T106" fmla="*/ 725 w 740"/>
                <a:gd name="T107" fmla="*/ 2 h 570"/>
                <a:gd name="T108" fmla="*/ 732 w 740"/>
                <a:gd name="T109" fmla="*/ 4 h 570"/>
                <a:gd name="T110" fmla="*/ 736 w 740"/>
                <a:gd name="T111" fmla="*/ 6 h 570"/>
                <a:gd name="T112" fmla="*/ 740 w 740"/>
                <a:gd name="T113" fmla="*/ 15 h 570"/>
                <a:gd name="T114" fmla="*/ 736 w 740"/>
                <a:gd name="T115" fmla="*/ 3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0" h="570">
                  <a:moveTo>
                    <a:pt x="588" y="550"/>
                  </a:moveTo>
                  <a:lnTo>
                    <a:pt x="588" y="550"/>
                  </a:lnTo>
                  <a:lnTo>
                    <a:pt x="585" y="556"/>
                  </a:lnTo>
                  <a:lnTo>
                    <a:pt x="582" y="560"/>
                  </a:lnTo>
                  <a:lnTo>
                    <a:pt x="582" y="560"/>
                  </a:lnTo>
                  <a:lnTo>
                    <a:pt x="578" y="564"/>
                  </a:lnTo>
                  <a:lnTo>
                    <a:pt x="573" y="566"/>
                  </a:lnTo>
                  <a:lnTo>
                    <a:pt x="573" y="566"/>
                  </a:lnTo>
                  <a:lnTo>
                    <a:pt x="566" y="567"/>
                  </a:lnTo>
                  <a:lnTo>
                    <a:pt x="558" y="568"/>
                  </a:lnTo>
                  <a:lnTo>
                    <a:pt x="558" y="568"/>
                  </a:lnTo>
                  <a:lnTo>
                    <a:pt x="536" y="570"/>
                  </a:lnTo>
                  <a:lnTo>
                    <a:pt x="536" y="570"/>
                  </a:lnTo>
                  <a:lnTo>
                    <a:pt x="513" y="568"/>
                  </a:lnTo>
                  <a:lnTo>
                    <a:pt x="513" y="568"/>
                  </a:lnTo>
                  <a:lnTo>
                    <a:pt x="505" y="567"/>
                  </a:lnTo>
                  <a:lnTo>
                    <a:pt x="498" y="566"/>
                  </a:lnTo>
                  <a:lnTo>
                    <a:pt x="498" y="566"/>
                  </a:lnTo>
                  <a:lnTo>
                    <a:pt x="492" y="564"/>
                  </a:lnTo>
                  <a:lnTo>
                    <a:pt x="488" y="560"/>
                  </a:lnTo>
                  <a:lnTo>
                    <a:pt x="488" y="560"/>
                  </a:lnTo>
                  <a:lnTo>
                    <a:pt x="485" y="556"/>
                  </a:lnTo>
                  <a:lnTo>
                    <a:pt x="483" y="550"/>
                  </a:lnTo>
                  <a:lnTo>
                    <a:pt x="365" y="125"/>
                  </a:lnTo>
                  <a:lnTo>
                    <a:pt x="364" y="125"/>
                  </a:lnTo>
                  <a:lnTo>
                    <a:pt x="256" y="550"/>
                  </a:lnTo>
                  <a:lnTo>
                    <a:pt x="256" y="550"/>
                  </a:lnTo>
                  <a:lnTo>
                    <a:pt x="253" y="556"/>
                  </a:lnTo>
                  <a:lnTo>
                    <a:pt x="251" y="560"/>
                  </a:lnTo>
                  <a:lnTo>
                    <a:pt x="251" y="560"/>
                  </a:lnTo>
                  <a:lnTo>
                    <a:pt x="248" y="564"/>
                  </a:lnTo>
                  <a:lnTo>
                    <a:pt x="242" y="566"/>
                  </a:lnTo>
                  <a:lnTo>
                    <a:pt x="242" y="566"/>
                  </a:lnTo>
                  <a:lnTo>
                    <a:pt x="236" y="567"/>
                  </a:lnTo>
                  <a:lnTo>
                    <a:pt x="228" y="568"/>
                  </a:lnTo>
                  <a:lnTo>
                    <a:pt x="228" y="568"/>
                  </a:lnTo>
                  <a:lnTo>
                    <a:pt x="205" y="570"/>
                  </a:lnTo>
                  <a:lnTo>
                    <a:pt x="205" y="570"/>
                  </a:lnTo>
                  <a:lnTo>
                    <a:pt x="181" y="568"/>
                  </a:lnTo>
                  <a:lnTo>
                    <a:pt x="181" y="568"/>
                  </a:lnTo>
                  <a:lnTo>
                    <a:pt x="173" y="567"/>
                  </a:lnTo>
                  <a:lnTo>
                    <a:pt x="166" y="566"/>
                  </a:lnTo>
                  <a:lnTo>
                    <a:pt x="166" y="566"/>
                  </a:lnTo>
                  <a:lnTo>
                    <a:pt x="160" y="564"/>
                  </a:lnTo>
                  <a:lnTo>
                    <a:pt x="156" y="560"/>
                  </a:lnTo>
                  <a:lnTo>
                    <a:pt x="156" y="560"/>
                  </a:lnTo>
                  <a:lnTo>
                    <a:pt x="153" y="556"/>
                  </a:lnTo>
                  <a:lnTo>
                    <a:pt x="151" y="55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4" y="6"/>
                  </a:lnTo>
                  <a:lnTo>
                    <a:pt x="4" y="6"/>
                  </a:lnTo>
                  <a:lnTo>
                    <a:pt x="8" y="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59" y="2"/>
                  </a:lnTo>
                  <a:lnTo>
                    <a:pt x="59" y="2"/>
                  </a:lnTo>
                  <a:lnTo>
                    <a:pt x="66" y="3"/>
                  </a:lnTo>
                  <a:lnTo>
                    <a:pt x="70" y="4"/>
                  </a:lnTo>
                  <a:lnTo>
                    <a:pt x="70" y="4"/>
                  </a:lnTo>
                  <a:lnTo>
                    <a:pt x="74" y="6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78" y="17"/>
                  </a:lnTo>
                  <a:lnTo>
                    <a:pt x="205" y="489"/>
                  </a:lnTo>
                  <a:lnTo>
                    <a:pt x="206" y="489"/>
                  </a:lnTo>
                  <a:lnTo>
                    <a:pt x="326" y="18"/>
                  </a:lnTo>
                  <a:lnTo>
                    <a:pt x="326" y="18"/>
                  </a:lnTo>
                  <a:lnTo>
                    <a:pt x="330" y="10"/>
                  </a:lnTo>
                  <a:lnTo>
                    <a:pt x="330" y="10"/>
                  </a:lnTo>
                  <a:lnTo>
                    <a:pt x="332" y="6"/>
                  </a:lnTo>
                  <a:lnTo>
                    <a:pt x="335" y="5"/>
                  </a:lnTo>
                  <a:lnTo>
                    <a:pt x="335" y="5"/>
                  </a:lnTo>
                  <a:lnTo>
                    <a:pt x="341" y="3"/>
                  </a:lnTo>
                  <a:lnTo>
                    <a:pt x="348" y="2"/>
                  </a:lnTo>
                  <a:lnTo>
                    <a:pt x="348" y="2"/>
                  </a:lnTo>
                  <a:lnTo>
                    <a:pt x="369" y="0"/>
                  </a:lnTo>
                  <a:lnTo>
                    <a:pt x="369" y="0"/>
                  </a:lnTo>
                  <a:lnTo>
                    <a:pt x="388" y="2"/>
                  </a:lnTo>
                  <a:lnTo>
                    <a:pt x="388" y="2"/>
                  </a:lnTo>
                  <a:lnTo>
                    <a:pt x="395" y="3"/>
                  </a:lnTo>
                  <a:lnTo>
                    <a:pt x="400" y="5"/>
                  </a:lnTo>
                  <a:lnTo>
                    <a:pt x="400" y="5"/>
                  </a:lnTo>
                  <a:lnTo>
                    <a:pt x="404" y="6"/>
                  </a:lnTo>
                  <a:lnTo>
                    <a:pt x="407" y="10"/>
                  </a:lnTo>
                  <a:lnTo>
                    <a:pt x="407" y="10"/>
                  </a:lnTo>
                  <a:lnTo>
                    <a:pt x="410" y="18"/>
                  </a:lnTo>
                  <a:lnTo>
                    <a:pt x="539" y="489"/>
                  </a:lnTo>
                  <a:lnTo>
                    <a:pt x="540" y="489"/>
                  </a:lnTo>
                  <a:lnTo>
                    <a:pt x="664" y="17"/>
                  </a:lnTo>
                  <a:lnTo>
                    <a:pt x="664" y="17"/>
                  </a:lnTo>
                  <a:lnTo>
                    <a:pt x="667" y="10"/>
                  </a:lnTo>
                  <a:lnTo>
                    <a:pt x="667" y="10"/>
                  </a:lnTo>
                  <a:lnTo>
                    <a:pt x="668" y="6"/>
                  </a:lnTo>
                  <a:lnTo>
                    <a:pt x="672" y="5"/>
                  </a:lnTo>
                  <a:lnTo>
                    <a:pt x="672" y="5"/>
                  </a:lnTo>
                  <a:lnTo>
                    <a:pt x="677" y="3"/>
                  </a:lnTo>
                  <a:lnTo>
                    <a:pt x="684" y="2"/>
                  </a:lnTo>
                  <a:lnTo>
                    <a:pt x="684" y="2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25" y="2"/>
                  </a:lnTo>
                  <a:lnTo>
                    <a:pt x="725" y="2"/>
                  </a:lnTo>
                  <a:lnTo>
                    <a:pt x="732" y="4"/>
                  </a:lnTo>
                  <a:lnTo>
                    <a:pt x="736" y="6"/>
                  </a:lnTo>
                  <a:lnTo>
                    <a:pt x="736" y="6"/>
                  </a:lnTo>
                  <a:lnTo>
                    <a:pt x="738" y="10"/>
                  </a:lnTo>
                  <a:lnTo>
                    <a:pt x="740" y="15"/>
                  </a:lnTo>
                  <a:lnTo>
                    <a:pt x="740" y="15"/>
                  </a:lnTo>
                  <a:lnTo>
                    <a:pt x="736" y="30"/>
                  </a:lnTo>
                  <a:lnTo>
                    <a:pt x="588" y="5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" name="Text Placeholder 1"/>
          <p:cNvSpPr>
            <a:spLocks noGrp="1"/>
          </p:cNvSpPr>
          <p:nvPr>
            <p:ph type="body" sz="quarter" idx="28" hasCustomPrompt="1"/>
          </p:nvPr>
        </p:nvSpPr>
        <p:spPr>
          <a:xfrm>
            <a:off x="1760538" y="3723878"/>
            <a:ext cx="5622925" cy="504056"/>
          </a:xfrm>
          <a:noFill/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rgbClr val="C4C7CE"/>
                </a:solidFill>
                <a:latin typeface="+mn-lt"/>
                <a:ea typeface="Roboto Light" panose="02000000000000000000" pitchFamily="2" charset="0"/>
              </a:defRPr>
            </a:lvl1pPr>
          </a:lstStyle>
          <a:p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07642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F30096-E2FA-4C53-8FFA-C198FACBBC31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6EB2CE-F8EE-47A0-A8D1-750600A296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74" r:id="rId2"/>
    <p:sldLayoutId id="2147483681" r:id="rId3"/>
    <p:sldLayoutId id="2147483680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優勢</a:t>
            </a:r>
            <a:endParaRPr lang="en-US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劣勢</a:t>
            </a:r>
            <a:endParaRPr lang="en-US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機會</a:t>
            </a:r>
            <a:endParaRPr lang="en-US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zh-TW" altLang="en-US" dirty="0">
                <a:latin typeface="源泉圓體 TTF Regular" panose="020B0500000000000000" pitchFamily="34" charset="-120"/>
                <a:ea typeface="源泉圓體 TTF Regular" panose="020B0500000000000000" pitchFamily="34" charset="-120"/>
              </a:rPr>
              <a:t>威脅</a:t>
            </a:r>
            <a:endParaRPr lang="en-US" dirty="0">
              <a:latin typeface="源泉圓體 TTF Regular" panose="020B0500000000000000" pitchFamily="34" charset="-120"/>
              <a:ea typeface="源泉圓體 TTF Regular" panose="020B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776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224911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53"/>
          </p:nvPr>
        </p:nvSpPr>
        <p:spPr>
          <a:xfrm>
            <a:off x="977900" y="3094165"/>
            <a:ext cx="1685926" cy="1368152"/>
          </a:xfrm>
        </p:spPr>
        <p:txBody>
          <a:bodyPr anchor="t"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56"/>
          </p:nvPr>
        </p:nvSpPr>
        <p:spPr>
          <a:xfrm>
            <a:off x="2811463" y="3094165"/>
            <a:ext cx="1685926" cy="1368152"/>
          </a:xfrm>
        </p:spPr>
        <p:txBody>
          <a:bodyPr anchor="t"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58"/>
          </p:nvPr>
        </p:nvSpPr>
        <p:spPr>
          <a:xfrm>
            <a:off x="4646613" y="3075806"/>
            <a:ext cx="1685926" cy="1368152"/>
          </a:xfrm>
        </p:spPr>
        <p:txBody>
          <a:bodyPr anchor="t"/>
          <a:lstStyle/>
          <a:p>
            <a:r>
              <a:rPr lang="en-US" dirty="0"/>
              <a:t>Insert your desired text here.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Threats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0"/>
          </p:nvPr>
        </p:nvSpPr>
        <p:spPr>
          <a:xfrm>
            <a:off x="6480175" y="3075806"/>
            <a:ext cx="1685926" cy="1368152"/>
          </a:xfrm>
        </p:spPr>
        <p:txBody>
          <a:bodyPr anchor="t"/>
          <a:lstStyle/>
          <a:p>
            <a:r>
              <a:rPr lang="en-US" dirty="0"/>
              <a:t>Insert your desired text here.</a:t>
            </a:r>
          </a:p>
        </p:txBody>
      </p:sp>
    </p:spTree>
    <p:extLst>
      <p:ext uri="{BB962C8B-B14F-4D97-AF65-F5344CB8AC3E}">
        <p14:creationId xmlns:p14="http://schemas.microsoft.com/office/powerpoint/2010/main" val="391746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>
          <a:xfrm>
            <a:off x="1763688" y="3723878"/>
            <a:ext cx="5622925" cy="504056"/>
          </a:xfrm>
        </p:spPr>
        <p:txBody>
          <a:bodyPr/>
          <a:lstStyle/>
          <a:p>
            <a:r>
              <a:rPr lang="en-US" dirty="0"/>
              <a:t>Insert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511726935"/>
      </p:ext>
    </p:extLst>
  </p:cSld>
  <p:clrMapOvr>
    <a:masterClrMapping/>
  </p:clrMapOvr>
</p:sld>
</file>

<file path=ppt/theme/theme1.xml><?xml version="1.0" encoding="utf-8"?>
<a:theme xmlns:a="http://schemas.openxmlformats.org/drawingml/2006/main" name="swot">
  <a:themeElements>
    <a:clrScheme name="Custom 14">
      <a:dk1>
        <a:srgbClr val="494C4F"/>
      </a:dk1>
      <a:lt1>
        <a:srgbClr val="FFFFFF"/>
      </a:lt1>
      <a:dk2>
        <a:srgbClr val="494C4F"/>
      </a:dk2>
      <a:lt2>
        <a:srgbClr val="F2F3F8"/>
      </a:lt2>
      <a:accent1>
        <a:srgbClr val="ED5463"/>
      </a:accent1>
      <a:accent2>
        <a:srgbClr val="FB6E52"/>
      </a:accent2>
      <a:accent3>
        <a:srgbClr val="FFCE54"/>
      </a:accent3>
      <a:accent4>
        <a:srgbClr val="A1D469"/>
      </a:accent4>
      <a:accent5>
        <a:srgbClr val="49CFAE"/>
      </a:accent5>
      <a:accent6>
        <a:srgbClr val="4FC1E9"/>
      </a:accent6>
      <a:hlink>
        <a:srgbClr val="4FC1E9"/>
      </a:hlink>
      <a:folHlink>
        <a:srgbClr val="49CF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2008</Template>
  <TotalTime>3</TotalTime>
  <Words>68</Words>
  <Application>Microsoft Office PowerPoint</Application>
  <PresentationFormat>如螢幕大小 (16:9)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源泉圓體 TTF Regular</vt:lpstr>
      <vt:lpstr>Arial</vt:lpstr>
      <vt:lpstr>Calibri</vt:lpstr>
      <vt:lpstr>swot</vt:lpstr>
      <vt:lpstr>PowerPoint 簡報</vt:lpstr>
      <vt:lpstr>SWOT Analysis</vt:lpstr>
      <vt:lpstr>SWOT Analysis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皓雄 康</dc:creator>
  <cp:lastModifiedBy>皓雄 康</cp:lastModifiedBy>
  <cp:revision>1</cp:revision>
  <dcterms:created xsi:type="dcterms:W3CDTF">2019-10-15T12:58:40Z</dcterms:created>
  <dcterms:modified xsi:type="dcterms:W3CDTF">2019-10-15T13:01:46Z</dcterms:modified>
</cp:coreProperties>
</file>