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6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00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8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5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1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0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7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3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FDC2-95ED-4664-80E9-0020B2102223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69C-C1FC-40F9-ADBD-18D776379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54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8113" y="182739"/>
            <a:ext cx="6685356" cy="1046972"/>
          </a:xfrm>
        </p:spPr>
        <p:txBody>
          <a:bodyPr/>
          <a:lstStyle/>
          <a:p>
            <a:r>
              <a:rPr lang="ja-JP" altLang="en-US" dirty="0" smtClean="0"/>
              <a:t>激戦 </a:t>
            </a:r>
            <a:r>
              <a:rPr lang="en-US" altLang="ja-JP" dirty="0" smtClean="0"/>
              <a:t>Battle Archery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86154" y="1428915"/>
            <a:ext cx="6905846" cy="2127786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開発環境：</a:t>
            </a:r>
            <a:r>
              <a:rPr lang="en-US" altLang="ja-JP" sz="2800" dirty="0" err="1" smtClean="0"/>
              <a:t>DIrectX</a:t>
            </a:r>
            <a:r>
              <a:rPr lang="en-US" altLang="ja-JP" sz="2800" dirty="0" smtClean="0"/>
              <a:t> 9</a:t>
            </a:r>
          </a:p>
          <a:p>
            <a:r>
              <a:rPr kumimoji="1" lang="ja-JP" altLang="en-US" sz="2800" dirty="0" smtClean="0"/>
              <a:t>グループ</a:t>
            </a:r>
            <a:r>
              <a:rPr lang="ja-JP" altLang="en-US" sz="2800" dirty="0" smtClean="0"/>
              <a:t>開発</a:t>
            </a:r>
            <a:endParaRPr lang="en-US" altLang="ja-JP" sz="2800" dirty="0" smtClean="0"/>
          </a:p>
          <a:p>
            <a:r>
              <a:rPr lang="ja-JP" altLang="en-US" sz="2800" dirty="0" smtClean="0"/>
              <a:t>開発期間 </a:t>
            </a:r>
            <a:r>
              <a:rPr lang="en-US" altLang="ja-JP" sz="2800" dirty="0" smtClean="0"/>
              <a:t>: 11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~3</a:t>
            </a:r>
            <a:r>
              <a:rPr lang="ja-JP" altLang="en-US" sz="2800" dirty="0" smtClean="0"/>
              <a:t>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4" y="462661"/>
            <a:ext cx="4693370" cy="284809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0" y="3509963"/>
            <a:ext cx="4707854" cy="282914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439880" y="3907253"/>
            <a:ext cx="6598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年次の進級制作展</a:t>
            </a:r>
            <a:r>
              <a:rPr kumimoji="1" lang="en-US" altLang="ja-JP" sz="2000" dirty="0" smtClean="0"/>
              <a:t>(HAL EVENT WEEK)</a:t>
            </a:r>
            <a:r>
              <a:rPr kumimoji="1" lang="ja-JP" altLang="en-US" sz="2000" dirty="0" smtClean="0"/>
              <a:t>で制作したゲームで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人対戦のシューティングゲームです。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グループで制作した中では大規模なものでした。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私はプログラマーで、</a:t>
            </a:r>
            <a:r>
              <a:rPr lang="ja-JP" altLang="en-US" sz="2000" dirty="0" smtClean="0"/>
              <a:t>ゲームオブジェクトや、使うシーンの作成な</a:t>
            </a:r>
            <a:r>
              <a:rPr lang="ja-JP" altLang="en-US" sz="2000" dirty="0"/>
              <a:t>ど</a:t>
            </a:r>
            <a:r>
              <a:rPr lang="ja-JP" altLang="en-US" sz="2000" dirty="0" smtClean="0"/>
              <a:t>を行いました。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また、スキンメッシュアニメーションの作成も行いました。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進級展はコロナの</a:t>
            </a:r>
            <a:r>
              <a:rPr lang="ja-JP" altLang="en-US" sz="2000" dirty="0"/>
              <a:t>影響</a:t>
            </a:r>
            <a:r>
              <a:rPr lang="ja-JP" altLang="en-US" sz="2000" dirty="0" smtClean="0"/>
              <a:t>で中止になってしまいましたが、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グループ制作や技術につい</a:t>
            </a:r>
            <a:r>
              <a:rPr kumimoji="1" lang="ja-JP" altLang="en-US" sz="2000" smtClean="0"/>
              <a:t>てを</a:t>
            </a:r>
            <a:r>
              <a:rPr kumimoji="1" lang="ja-JP" altLang="en-US" sz="2000" dirty="0" smtClean="0"/>
              <a:t>学べました。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95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激戦 Battle Archery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11</cp:revision>
  <dcterms:created xsi:type="dcterms:W3CDTF">2020-06-29T06:04:10Z</dcterms:created>
  <dcterms:modified xsi:type="dcterms:W3CDTF">2020-08-17T13:47:29Z</dcterms:modified>
</cp:coreProperties>
</file>