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444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6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6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17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1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1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0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41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9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8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3096EC-342A-DD4F-B75A-A01546AE1A33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B50E3D-71C0-6C4D-ADDF-EF0C3E47A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33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cap="none" dirty="0" smtClean="0"/>
              <a:t>基于</a:t>
            </a:r>
            <a:r>
              <a:rPr lang="en-US" altLang="zh-CN" cap="none" dirty="0" smtClean="0"/>
              <a:t>iOS</a:t>
            </a:r>
            <a:r>
              <a:rPr lang="zh-CN" altLang="zh-CN" cap="none" dirty="0"/>
              <a:t>的校园论坛系统设计 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智能</a:t>
            </a:r>
            <a:r>
              <a:rPr kumimoji="1" lang="en-US" altLang="zh-CN" dirty="0" smtClean="0"/>
              <a:t>1401</a:t>
            </a:r>
            <a:r>
              <a:rPr kumimoji="1" lang="zh-CN" altLang="en-US" dirty="0" smtClean="0"/>
              <a:t>杨扶恺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4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打造一个纯湖大学子交友学习交流分享经验的平台，通过校园卡或者教务系统认证注册，可以快速获取学校资讯，可以实名匿名发帖，包括分享学习资料，约自习，发起线下活动，课后闲聊，可以有跳蚤市场或者求助帖。有权限设置，重要学校资讯可以置顶或者推送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1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72" y="2586696"/>
            <a:ext cx="2527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165100"/>
            <a:ext cx="38227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399757"/>
            <a:ext cx="34671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158750"/>
            <a:ext cx="36068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88900"/>
            <a:ext cx="34290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6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7106160" cy="3581400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开发，基于</a:t>
            </a:r>
            <a:r>
              <a:rPr kumimoji="1" lang="en-US" altLang="zh-CN" dirty="0" smtClean="0"/>
              <a:t>MVVM</a:t>
            </a:r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Model-View-</a:t>
            </a:r>
            <a:r>
              <a:rPr kumimoji="1" lang="en-US" altLang="zh-CN" dirty="0" err="1" smtClean="0"/>
              <a:t>ViewModel</a:t>
            </a:r>
            <a:endParaRPr kumimoji="1" lang="en-US" altLang="zh-CN" dirty="0"/>
          </a:p>
          <a:p>
            <a:pPr lvl="3"/>
            <a:endParaRPr kumimoji="1" lang="en-US" altLang="zh-CN" dirty="0" smtClean="0"/>
          </a:p>
          <a:p>
            <a:pPr lvl="3">
              <a:buFont typeface="Wingdings" charset="2"/>
              <a:buChar char="n"/>
            </a:pPr>
            <a:r>
              <a:rPr kumimoji="1" lang="zh-CN" altLang="en-US" sz="2000" i="0" dirty="0" smtClean="0"/>
              <a:t>单独的网络层，基于</a:t>
            </a:r>
            <a:r>
              <a:rPr kumimoji="1" lang="en-US" altLang="zh-CN" sz="2000" i="0" dirty="0" err="1" smtClean="0"/>
              <a:t>NSURLSession</a:t>
            </a:r>
            <a:r>
              <a:rPr kumimoji="1" lang="zh-CN" altLang="en-US" sz="2000" i="0" dirty="0" smtClean="0"/>
              <a:t>开发，除了超时长连接重传等基本功能，也会对错误码进行解析</a:t>
            </a:r>
            <a:endParaRPr kumimoji="1" lang="en-US" altLang="zh-CN" sz="2000" i="0" dirty="0" smtClean="0"/>
          </a:p>
          <a:p>
            <a:pPr lvl="3">
              <a:buFont typeface="Wingdings" charset="2"/>
              <a:buChar char="n"/>
            </a:pPr>
            <a:r>
              <a:rPr kumimoji="1" lang="zh-CN" altLang="en-US" sz="2000" i="0" dirty="0" smtClean="0"/>
              <a:t>数据持久化</a:t>
            </a:r>
            <a:endParaRPr kumimoji="1" lang="en-US" altLang="zh-CN" sz="2000" i="0" dirty="0" smtClean="0"/>
          </a:p>
          <a:p>
            <a:pPr lvl="3">
              <a:buFont typeface="Wingdings" charset="2"/>
              <a:buChar char="n"/>
            </a:pPr>
            <a:r>
              <a:rPr kumimoji="1" lang="zh-CN" altLang="en-US" sz="2000" i="0" dirty="0" smtClean="0"/>
              <a:t>性能优化</a:t>
            </a:r>
            <a:endParaRPr kumimoji="1" lang="en-US" altLang="zh-CN" sz="2000" i="0" dirty="0" smtClean="0"/>
          </a:p>
          <a:p>
            <a:pPr lvl="3">
              <a:buFont typeface="Wingdings" charset="2"/>
              <a:buChar char="n"/>
            </a:pPr>
            <a:endParaRPr kumimoji="1" lang="en-US" altLang="zh-CN" sz="2000" i="0" dirty="0" smtClean="0"/>
          </a:p>
          <a:p>
            <a:pPr lvl="1">
              <a:buFont typeface="Wingdings" charset="2"/>
              <a:buChar char="p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60" y="140676"/>
            <a:ext cx="3255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后续重点任务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教务系统账号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的抓取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课表信息抓取解析，绘图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各种资讯的抓取，本地缓存持久化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帖子图文信息的上传，拉取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609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86</TotalTime>
  <Words>158</Words>
  <Application>Microsoft Macintosh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裁剪</vt:lpstr>
      <vt:lpstr>基于iOS的校园论坛系统设计 </vt:lpstr>
      <vt:lpstr>目的</vt:lpstr>
      <vt:lpstr>登录框</vt:lpstr>
      <vt:lpstr>PowerPoint 演示文稿</vt:lpstr>
      <vt:lpstr>PowerPoint 演示文稿</vt:lpstr>
      <vt:lpstr>PowerPoint 演示文稿</vt:lpstr>
      <vt:lpstr>PowerPoint 演示文稿</vt:lpstr>
      <vt:lpstr>内容实现</vt:lpstr>
      <vt:lpstr>后续重点任务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基于iOS的校园论坛系统设计 </dc:title>
  <dc:creator> </dc:creator>
  <cp:lastModifiedBy> </cp:lastModifiedBy>
  <cp:revision>6</cp:revision>
  <dcterms:created xsi:type="dcterms:W3CDTF">2018-04-10T00:59:10Z</dcterms:created>
  <dcterms:modified xsi:type="dcterms:W3CDTF">2018-04-10T05:34:56Z</dcterms:modified>
</cp:coreProperties>
</file>