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4800" dirty="0" smtClean="0"/>
              <a:t>基于</a:t>
            </a:r>
            <a:r>
              <a:rPr lang="en-US" altLang="zh-CN" sz="4800" cap="none" dirty="0"/>
              <a:t>i</a:t>
            </a:r>
            <a:r>
              <a:rPr lang="en-US" altLang="zh-CN" sz="4800" dirty="0" smtClean="0"/>
              <a:t>OS</a:t>
            </a:r>
            <a:r>
              <a:rPr lang="zh-CN" altLang="zh-CN" sz="4800" dirty="0"/>
              <a:t>的校园论坛系统设计</a:t>
            </a:r>
            <a:r>
              <a:rPr lang="zh-CN" altLang="zh-CN" sz="4800" dirty="0"/>
              <a:t> </a:t>
            </a:r>
            <a:endParaRPr kumimoji="1"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杨扶恺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75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打造一个纯湖大学子交友学习交流分享经验的平台，通过校园卡或者教务系统认证注册，可以实名匿名发帖，包括分享学习资料，约自习，发起线下活动，课后闲聊，可以有跳蚤市场或者求助帖。有权限设置，重要学校资讯可以置顶或者推送。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47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当我们越来越依赖网络环境时，交友聊天讨论等需求也基本在网络上解决，熟人之间我们可以通过各种</a:t>
            </a:r>
            <a:r>
              <a:rPr lang="en-US" altLang="zh-CN" dirty="0" smtClean="0"/>
              <a:t>IM</a:t>
            </a:r>
            <a:r>
              <a:rPr lang="zh-CN" altLang="zh-CN" dirty="0" smtClean="0"/>
              <a:t>软件准确沟通，但是面对陌生人时，我们会多出对其真实度的顾忌，会不知道我们之间三观是否匹配，会对陌生人的距离提出要求。现有的贴吧、天涯、探探等平台，谁都可以注册范围太大，作为普通学生很难找到自己需求的切入点，而且骗子极多。而即使是处于同一校园内，也有太多人互不认识互不了解，说不定隔壁班就有符合你期望的</a:t>
            </a:r>
            <a:r>
              <a:rPr lang="en-US" altLang="zh-CN" dirty="0" smtClean="0"/>
              <a:t>ta</a:t>
            </a:r>
            <a:r>
              <a:rPr lang="zh-CN" altLang="zh-CN" dirty="0" smtClean="0"/>
              <a:t>，说不定旁边院就有和你志气相同想一起打比赛创业的隐藏兄弟，所以在校园这个垂直领域以及学生日益增长的社交渴望，打造一个这样的平台，有很强的现实意义。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3190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论坛发展趋势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从大的方向来说，论坛本身是一种形式，主贴为一个话题点，评论是话题的延伸，而话题以某个主题聚集在一起，就形成了论坛。这种形式是不死的。因为他很松散，很活跃，很适合互联网，所以他会形变，会衍生，但就是不会消亡。并且有以下特点： </a:t>
            </a:r>
          </a:p>
          <a:p>
            <a:pPr lvl="0"/>
            <a:r>
              <a:rPr lang="zh-CN" altLang="zh-CN" b="1" dirty="0"/>
              <a:t>聚集全网络目光的顶峰论坛将不复存在</a:t>
            </a:r>
            <a:endParaRPr lang="zh-CN" altLang="zh-CN" dirty="0"/>
          </a:p>
          <a:p>
            <a:pPr lvl="0"/>
            <a:r>
              <a:rPr lang="zh-CN" altLang="zh-CN" b="1" dirty="0"/>
              <a:t>具有鲜明主题的论坛将持续存在且越来越活跃</a:t>
            </a:r>
            <a:endParaRPr lang="zh-CN" altLang="zh-CN" dirty="0"/>
          </a:p>
          <a:p>
            <a:r>
              <a:rPr lang="zh-CN" altLang="zh-CN" b="1" dirty="0"/>
              <a:t>论坛将成为任何新网络平台中的组成元素</a:t>
            </a:r>
            <a:r>
              <a:rPr lang="zh-CN" altLang="zh-CN" dirty="0"/>
              <a:t>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585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拟实现步骤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客户端</a:t>
            </a:r>
            <a:r>
              <a:rPr lang="zh-CN" altLang="zh-CN" dirty="0"/>
              <a:t>基于</a:t>
            </a:r>
            <a:r>
              <a:rPr lang="en-US" altLang="zh-CN" dirty="0"/>
              <a:t>iOS</a:t>
            </a:r>
            <a:r>
              <a:rPr lang="zh-CN" altLang="zh-CN" dirty="0"/>
              <a:t>，使用</a:t>
            </a:r>
            <a:r>
              <a:rPr lang="en-US" altLang="zh-CN" dirty="0" err="1"/>
              <a:t>objective-c+swift</a:t>
            </a:r>
            <a:r>
              <a:rPr lang="zh-CN" altLang="zh-CN" dirty="0"/>
              <a:t>混编，使用</a:t>
            </a:r>
            <a:r>
              <a:rPr lang="en-US" altLang="zh-CN" dirty="0" err="1"/>
              <a:t>cocoapods</a:t>
            </a:r>
            <a:r>
              <a:rPr lang="zh-CN" altLang="zh-CN" dirty="0"/>
              <a:t>和</a:t>
            </a:r>
            <a:r>
              <a:rPr lang="en-US" altLang="zh-CN" dirty="0" err="1"/>
              <a:t>carthage</a:t>
            </a:r>
            <a:r>
              <a:rPr lang="zh-CN" altLang="zh-CN" dirty="0"/>
              <a:t>管理第三方库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数据库</a:t>
            </a:r>
            <a:r>
              <a:rPr lang="zh-CN" altLang="zh-CN" dirty="0"/>
              <a:t>使用</a:t>
            </a:r>
            <a:r>
              <a:rPr lang="en-US" altLang="zh-CN" dirty="0"/>
              <a:t>SQLite3</a:t>
            </a:r>
            <a:r>
              <a:rPr lang="zh-CN" altLang="zh-CN" dirty="0"/>
              <a:t>；</a:t>
            </a:r>
          </a:p>
          <a:p>
            <a:r>
              <a:rPr lang="zh-CN" altLang="zh-CN" dirty="0" smtClean="0"/>
              <a:t>后台</a:t>
            </a:r>
            <a:r>
              <a:rPr lang="zh-CN" altLang="zh-CN" dirty="0"/>
              <a:t>使用</a:t>
            </a:r>
            <a:r>
              <a:rPr lang="en-US" altLang="zh-CN" dirty="0"/>
              <a:t>go</a:t>
            </a:r>
            <a:r>
              <a:rPr lang="zh-CN" altLang="zh-CN" dirty="0" smtClean="0"/>
              <a:t>设计</a:t>
            </a:r>
            <a:r>
              <a:rPr lang="zh-CN" altLang="en-US" dirty="0" smtClean="0"/>
              <a:t>，阿里云服务器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r>
              <a:rPr lang="zh-CN" altLang="zh-CN" dirty="0" smtClean="0"/>
              <a:t>多</a:t>
            </a:r>
            <a:r>
              <a:rPr lang="zh-CN" altLang="zh-CN" dirty="0"/>
              <a:t>端同步使用</a:t>
            </a:r>
            <a:r>
              <a:rPr lang="en-US" altLang="zh-CN" dirty="0"/>
              <a:t>HTTP</a:t>
            </a:r>
            <a:r>
              <a:rPr lang="zh-CN" altLang="zh-CN" dirty="0"/>
              <a:t>，定时</a:t>
            </a:r>
            <a:r>
              <a:rPr lang="en-US" altLang="zh-CN" dirty="0"/>
              <a:t>pull</a:t>
            </a:r>
            <a:r>
              <a:rPr lang="zh-CN" altLang="zh-CN" dirty="0"/>
              <a:t>或者手动</a:t>
            </a:r>
            <a:r>
              <a:rPr lang="en-US" altLang="zh-CN" dirty="0"/>
              <a:t>pull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 </a:t>
            </a:r>
            <a:r>
              <a:rPr lang="zh-CN" altLang="zh-CN" dirty="0" smtClean="0"/>
              <a:t>账号</a:t>
            </a:r>
            <a:r>
              <a:rPr lang="zh-CN" altLang="zh-CN" dirty="0"/>
              <a:t>注册使用学生证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抓取教务系统登录接口</a:t>
            </a:r>
            <a:r>
              <a:rPr lang="en-US" altLang="zh-CN" dirty="0" smtClean="0"/>
              <a:t>.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1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重点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zh-CN" dirty="0"/>
              <a:t>客户端与后台的搭建，使用起来无大</a:t>
            </a:r>
            <a:r>
              <a:rPr lang="en-US" altLang="zh-CN" dirty="0"/>
              <a:t>Bug</a:t>
            </a:r>
            <a:r>
              <a:rPr lang="zh-CN" altLang="zh-CN" dirty="0"/>
              <a:t>，满足需求，体验流畅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难点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zh-CN" dirty="0"/>
              <a:t>后台并发量控制、多端同步、流畅度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534536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258</TotalTime>
  <Words>449</Words>
  <Application>Microsoft Macintosh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Franklin Gothic Book</vt:lpstr>
      <vt:lpstr>华文楷体</vt:lpstr>
      <vt:lpstr>TF10001025</vt:lpstr>
      <vt:lpstr>基于iOS的校园论坛系统设计 </vt:lpstr>
      <vt:lpstr>目的</vt:lpstr>
      <vt:lpstr>现状</vt:lpstr>
      <vt:lpstr>论坛发展趋势</vt:lpstr>
      <vt:lpstr>拟实现步骤</vt:lpstr>
      <vt:lpstr>PowerPoint 演示文稿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随机障碍下无人驾驶小车任意角度转向决策方法研究 </dc:title>
  <dc:creator> </dc:creator>
  <cp:lastModifiedBy> </cp:lastModifiedBy>
  <cp:revision>4</cp:revision>
  <dcterms:created xsi:type="dcterms:W3CDTF">2017-01-04T01:34:10Z</dcterms:created>
  <dcterms:modified xsi:type="dcterms:W3CDTF">2018-01-09T04:05:53Z</dcterms:modified>
</cp:coreProperties>
</file>