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fb907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fb907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431933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431933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fe8c687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fe8c687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fe8c687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fe8c687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431933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431933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9f52e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9f52e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431933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0431933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72208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72208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2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hyperlink" Target="http://www.16personalities.com" TargetMode="External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4319925"/>
            <a:ext cx="91440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Team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Olivia Krafft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(Team Leader)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Loi Huynh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(Software Engineer)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Austin Kue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(Software Engineer)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Jaklic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(Graphics Designer) </a:t>
            </a:r>
            <a:endParaRPr sz="12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Marcel Jonas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(Graphics Designer)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Donovan Cummins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(Web Developer)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Joe Waldrup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(Sound Engineer)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49361" l="0" r="0" t="0"/>
          <a:stretch/>
        </p:blipFill>
        <p:spPr>
          <a:xfrm>
            <a:off x="2271625" y="252650"/>
            <a:ext cx="4600750" cy="38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73800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 planned to do...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5925" y="1054375"/>
            <a:ext cx="79881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Admin Form Functionality with GCS DB (Web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-Add User View Database Features (Web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-Battle Screen Functionality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-Sprint 3 Code Review &amp; Cleanup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-Unit Rarity Algorithm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-Damage Calculation Function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-Design Pattern Development &amp; Testing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-Generate Visual Backgrounds for the Different App Scenes (Graphics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-Generate Visual Representations for 2D Sprite Units (Graphics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-Add Animations to Graphical Assets in Unity (Graphical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-Collect/Create Sounds for all Interactions and Entities in the App (Sound Team)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80900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 did...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87300" y="1038475"/>
            <a:ext cx="83694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Added Admin Insert Unit Form stored on GCS DB (Web Team)</a:t>
            </a:r>
            <a:b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Added User View Units stored on GCS DB (Web Team)</a:t>
            </a:r>
            <a:b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Added Admin Delete Unit Function stored on GCS DB (Web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Battle Screen Functionality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Attack w/Animation, Damage Taken w/Animation, Special Attack w/Animation</a:t>
            </a:r>
            <a:endParaRPr sz="1400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Sprint 3 Code Review &amp; Cleanup (Unity Team)</a:t>
            </a:r>
            <a:b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Unit Summoning System (Unity Team)</a:t>
            </a:r>
            <a:b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Damage Calculation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Design Pattern Development &amp; Testing (Unity Team)</a:t>
            </a:r>
            <a:b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Generate Visual Backgrounds for the Different App Scenes (Graphics Team)</a:t>
            </a:r>
            <a:b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Generate Visual Representations for 2D Sprite Units (Graphics Team)</a:t>
            </a:r>
            <a:b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Add Animations to Graphical Assets in Unity (Graphical Team)</a:t>
            </a:r>
            <a:b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Collect/Create Sounds for all Interactions and Entities in the App (Sound Team)</a:t>
            </a:r>
            <a:endParaRPr sz="1600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Unity Team - Next Sprint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33900" y="1109750"/>
            <a:ext cx="84762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Battle Screen Functionality (Unity Team)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Damage Calculations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Timer for Attacks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UI Representation for Data Including…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Damage Dealt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Full Unit Stat List for Implementation =&gt; Fully Balanced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User Interface/User Experience (Unity Team)</a:t>
            </a:r>
            <a:b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Graphics and Sound Team - Next Sprint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33900" y="1109750"/>
            <a:ext cx="84762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Visual Backgrounds for the Different App Scenes (Graphics Team)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Battle Screens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Visual Representations for 2D Sprite Units (Graphics Team)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Battle Screens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Animations to Graphical Assets in Unity (Graphical Team)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Battle Screens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Collect/Create Sounds for all Interactions and Entities in the App (Sound Team)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Sound Effects for Button Presses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Team -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Sprint 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33900" y="1109750"/>
            <a:ext cx="8476200" cy="3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User and Admin Functions for Equipment stored on GCS DB (Web Team)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Create, Retrieve, Update, Delete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Admin Update Function for Units stored on GCS DB (Web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User and Admin Functions for Chewables on GCS DB (Web Team)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Create, Retrieve, Update, Delete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User and Admin Functions for Tutorials on GCS DB (Web Team)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Create, Retrieve, Update, Delete</a:t>
            </a:r>
            <a:br>
              <a:rPr lang="en" sz="160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702074" y="393825"/>
            <a:ext cx="5739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Demon</a:t>
            </a:r>
            <a:r>
              <a:rPr lang="en" sz="4800">
                <a:solidFill>
                  <a:srgbClr val="1C4587"/>
                </a:solidFill>
              </a:rPr>
              <a:t>stration()</a:t>
            </a:r>
            <a:endParaRPr sz="48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800" y="1339300"/>
            <a:ext cx="2224424" cy="226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234265" y="3086150"/>
            <a:ext cx="300335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212" y="3173525"/>
            <a:ext cx="370712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588" y="3273397"/>
            <a:ext cx="277075" cy="31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9775" y="3591350"/>
            <a:ext cx="2224425" cy="11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2975" y="3174677"/>
            <a:ext cx="277072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1075" y="1339300"/>
            <a:ext cx="2240675" cy="340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36625" y="1339300"/>
            <a:ext cx="2240675" cy="340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8500" y="3174677"/>
            <a:ext cx="277072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2715" y="3174675"/>
            <a:ext cx="300335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09025" y="3081721"/>
            <a:ext cx="277075" cy="34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10975" y="3115196"/>
            <a:ext cx="277075" cy="34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58440" y="3081725"/>
            <a:ext cx="300335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6950" y="1299450"/>
            <a:ext cx="2244800" cy="34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46800" y="1339300"/>
            <a:ext cx="2224400" cy="340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42275" y="1299451"/>
            <a:ext cx="2224424" cy="344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1625" y="3655096"/>
            <a:ext cx="277075" cy="31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3850" y="3973052"/>
            <a:ext cx="277072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0425" y="3641747"/>
            <a:ext cx="277075" cy="34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975" y="3081723"/>
            <a:ext cx="370725" cy="22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88050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Challenges, Risks, Mitigation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28225" y="1152475"/>
            <a:ext cx="88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Time Management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Other classes, Midterms, family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Meetings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Should be longer and more often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Integrating Graphics and Sounds with Unity Team working on the same project with Github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Clean up Github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51" y="3986713"/>
            <a:ext cx="7810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636850" y="3223975"/>
            <a:ext cx="1215075" cy="14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531888" y="4637700"/>
            <a:ext cx="2080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mic Sans MS"/>
                <a:ea typeface="Comic Sans MS"/>
                <a:cs typeface="Comic Sans MS"/>
                <a:sym typeface="Comic Sans MS"/>
              </a:rPr>
              <a:t>Caricatures courtesy of  </a:t>
            </a:r>
            <a:r>
              <a:rPr lang="en" sz="6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www.16personalities.com</a:t>
            </a:r>
            <a:endParaRPr sz="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455" y="4048400"/>
            <a:ext cx="958175" cy="5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2760000" y="1353575"/>
            <a:ext cx="3624000" cy="91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Over</a:t>
            </a:r>
            <a:endParaRPr b="1" sz="4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