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89920e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89920e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fe8c687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fe8c68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0d3206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0d3206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9f52e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9f52e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72208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72208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1" Type="http://schemas.openxmlformats.org/officeDocument/2006/relationships/image" Target="../media/image18.png"/><Relationship Id="rId10" Type="http://schemas.openxmlformats.org/officeDocument/2006/relationships/image" Target="../media/image22.png"/><Relationship Id="rId12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060175"/>
            <a:ext cx="9144000" cy="10830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Oakland Express</a:t>
            </a:r>
            <a:endParaRPr b="1" sz="12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Olivia Krafft (</a:t>
            </a:r>
            <a:r>
              <a:rPr lang="en" sz="12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Loi Huynh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Austin Kue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John Jaklic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Marcel Jonas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Donovan Cummins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WD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Joe Waldrup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9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225" y="3533000"/>
            <a:ext cx="3767776" cy="14730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 planned to do this sprint...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33900" y="922950"/>
            <a:ext cx="84762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Visual Backgrounds for the Different App Scenes (Graphics Team)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Designs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Visual Representations for 2D Sprite Units (Graphics Team)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Designs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Animations to Graphical Assets in Unity (Graphical Team)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and Test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Database Design (Web Team)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more Admin and User Webpages (Web Team)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Collect/Create Sounds for all Interactions and Entities in the App (Sound Team)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and Test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Summoning Development (Unity Team)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Formulate, code, integrate test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Battle Screen Development (Unity Team)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Bringing units to battle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Spawning enemies in battle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Progressing from state to state (Start, Battle, Win/Lose)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scoring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health</a:t>
            </a:r>
            <a:br>
              <a:rPr lang="en" sz="10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37839" y="3872513"/>
            <a:ext cx="1407600" cy="101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171174" y="4400456"/>
            <a:ext cx="345400" cy="48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825774" y="4400456"/>
            <a:ext cx="345400" cy="48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16574" y="4400456"/>
            <a:ext cx="345400" cy="48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480374" y="4400456"/>
            <a:ext cx="345400" cy="48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5" y="3604725"/>
            <a:ext cx="3504824" cy="1474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 did this sprint...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33900" y="925125"/>
            <a:ext cx="84762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fight enemies visually represented as 2d sprites.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have chewables visually represented as 2d sprites.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have units visually represented as 2d sprites.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see a unit animated when attacking in battle.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nimation system updated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animations added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see a unit is hurt in battle.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see a unit is healthy in battle.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experience custom backgrounds on each screen of the application.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use custom UI buttons.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player is able to navigate between all Dogeons and Dragons app activities.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roadmap finalized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Finalized UI implementation in the works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attack with their selected unit during battle.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take damage with their selected unit during battle.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battle system - complete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summon new units.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Summoning units is almost done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access a webapp about Dogeons and Dragons.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design &amp; graphics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more pages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DB design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42700" y="4486874"/>
            <a:ext cx="782225" cy="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048937">
            <a:off x="7501525" y="3817024"/>
            <a:ext cx="350475" cy="2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16217">
            <a:off x="5916762" y="4267343"/>
            <a:ext cx="970499" cy="585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2680">
            <a:off x="8095483" y="4285688"/>
            <a:ext cx="196111" cy="11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000" y="4110525"/>
            <a:ext cx="6782000" cy="90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 plan to do next sprint...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33900" y="925125"/>
            <a:ext cx="84762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have chewables visually represented as 2d sprites.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is able to navigate between all Dogeons and Dragons app activities.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units.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chewables.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select chewables to use during a level.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rewarded after a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progress to harder levels after each level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can restart a level if they lose.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currency after a level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summon new units.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is able to download Dogeons and Dragons from Google Play store.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access a webapp about Dogeons and Dragons.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view all available chewables in the game on the webapp.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view all tutorials about the game on the webapp.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view all stories about the game on the webapp.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admin will be able to view, add, delete or update all available chewables in the game on the webapp.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admin will be able to view, add, delete or update all available tutorials about the game on the webapp.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/>
            </a:b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375" y="4241100"/>
            <a:ext cx="778025" cy="6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400075" y="3914689"/>
            <a:ext cx="1137050" cy="11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8400" y="4176975"/>
            <a:ext cx="672291" cy="4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1672" y="4469824"/>
            <a:ext cx="586600" cy="5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702074" y="393825"/>
            <a:ext cx="5739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Demon</a:t>
            </a:r>
            <a:r>
              <a:rPr lang="en" sz="4800">
                <a:solidFill>
                  <a:srgbClr val="1C4587"/>
                </a:solidFill>
              </a:rPr>
              <a:t>stration()</a:t>
            </a:r>
            <a:endParaRPr sz="48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800" y="1339300"/>
            <a:ext cx="2224424" cy="22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34265" y="3086150"/>
            <a:ext cx="300335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212" y="3173525"/>
            <a:ext cx="370712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588" y="3273397"/>
            <a:ext cx="277075" cy="31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9775" y="3591350"/>
            <a:ext cx="2224425" cy="11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2975" y="3174677"/>
            <a:ext cx="277072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1075" y="1339300"/>
            <a:ext cx="2240675" cy="340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36625" y="1339300"/>
            <a:ext cx="2240675" cy="340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8500" y="3174677"/>
            <a:ext cx="277072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2715" y="3174675"/>
            <a:ext cx="300335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09025" y="3081721"/>
            <a:ext cx="277075" cy="34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10975" y="3115196"/>
            <a:ext cx="277075" cy="34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58440" y="3081725"/>
            <a:ext cx="300335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6950" y="1299450"/>
            <a:ext cx="2244800" cy="34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46800" y="1339300"/>
            <a:ext cx="2224400" cy="340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42275" y="1299451"/>
            <a:ext cx="2224424" cy="344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1625" y="3655096"/>
            <a:ext cx="277075" cy="31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3850" y="3973052"/>
            <a:ext cx="277072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0425" y="3641747"/>
            <a:ext cx="277075" cy="34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975" y="3081723"/>
            <a:ext cx="370725" cy="22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75" y="1"/>
            <a:ext cx="8922638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721300" y="327700"/>
            <a:ext cx="3701400" cy="9690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Over</a:t>
            </a:r>
            <a:endParaRPr b="1" sz="4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