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89920e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89920e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fe8c687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fe8c687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0d3206b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0d3206b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9f52e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9f52e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2208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2208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4060175"/>
            <a:ext cx="9144000" cy="10830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Oakland Express</a:t>
            </a:r>
            <a:endParaRPr b="1" sz="12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Olivia Krafft (</a:t>
            </a:r>
            <a:r>
              <a:rPr lang="en" sz="12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Loi Huynh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Austin Kue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John Jaklic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Marcel Jonas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Donovan Cummins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WD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Joe Waldrup (</a:t>
            </a:r>
            <a:r>
              <a:rPr lang="en" sz="1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41932" l="0" r="0" t="1789"/>
          <a:stretch/>
        </p:blipFill>
        <p:spPr>
          <a:xfrm>
            <a:off x="0" y="740900"/>
            <a:ext cx="9144000" cy="224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875" y="3839375"/>
            <a:ext cx="2934250" cy="109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 planned to do this sprint...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33900" y="922950"/>
            <a:ext cx="84762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have chewables visually represented as 2d sprites.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is able to navigate between all Dogeons and Dragons app activities.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collect units.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collect chewables.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select chewables to use during a level.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rewarded after a victory.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progress to harder levels after each level victory.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can restart a level if they lose.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collect currency after a level victory.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summon new units.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is able to download Dogeons and Dragons from Google Play store.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access a webapp about Dogeons and Dragons.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view all available chewables in the game on the webapp.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view all tutorials about the game on the webapp.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998" y="4494368"/>
            <a:ext cx="441425" cy="26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8375" y="4494375"/>
            <a:ext cx="582625" cy="4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964300" y="4345613"/>
            <a:ext cx="373900" cy="3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7">
            <a:alphaModFix/>
          </a:blip>
          <a:srcRect b="9128" l="-19044" r="-19058" t="-47231"/>
          <a:stretch/>
        </p:blipFill>
        <p:spPr>
          <a:xfrm>
            <a:off x="5232375" y="4208975"/>
            <a:ext cx="821700" cy="64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8400" y="4443150"/>
            <a:ext cx="441420" cy="3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3825" y="3967975"/>
            <a:ext cx="1247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 did this sprint...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33900" y="925125"/>
            <a:ext cx="84762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have chewables visually represented as 2d sprites.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is able to navigate between all Dogeons and Dragons app activities.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collect units.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collect chewables.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select chewables to use during a level.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rewarded after a victory.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progress to harder levels after each level victory.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can restart a level if they lose.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collect currency after a level victory.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summon new units.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is able to download Dogeons and Dragons from Google Play store.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access a webapp about Dogeons and Dragons.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view all available chewables in the game on the webapp.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✓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player will be able to view all tutorials about the game on the webapp.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52203" y="4071089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70303" y="4558314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42228" y="4340264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193053" y="3858614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80528" y="4431264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850" y="390463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575" y="441941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375" y="4419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175" y="420133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175" y="430761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488" y="393216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638" y="41381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775" y="4419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925" y="452566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375" y="390463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575" y="39529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063" y="37091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34103" y="4139727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52203" y="4626952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24128" y="4408902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74953" y="3927252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941053" y="4664577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62978" y="3954502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81078" y="4441727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53003" y="4223677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703828" y="3742027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091303" y="4314677"/>
            <a:ext cx="268989" cy="3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575" y="3984675"/>
            <a:ext cx="1247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 plan to do before final judgement...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33900" y="925125"/>
            <a:ext cx="84762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 Backlog of Features in Final Scope.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Summoning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System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View of Units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Selection for Battle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Manual (Webapp)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 (Webapp)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Test! Test Every User Story Implemented in the Final Demo!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Polish, Finalize and Prepare for the Final Judgement.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Organize, Design and Create Material for the Display Booth.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Finalize Documentation and Final Document.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☐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Rehearse before the dry run. Have everyone on the same page.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/>
            </a:b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8675" l="2834" r="14765" t="21134"/>
          <a:stretch/>
        </p:blipFill>
        <p:spPr>
          <a:xfrm flipH="1">
            <a:off x="455925" y="3578250"/>
            <a:ext cx="2804624" cy="12826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550" y="4286275"/>
            <a:ext cx="953150" cy="7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6775" y="3578250"/>
            <a:ext cx="2804626" cy="12826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716671">
            <a:off x="4777191" y="4478933"/>
            <a:ext cx="1003793" cy="53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1138" y="3882700"/>
            <a:ext cx="1247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702074" y="393825"/>
            <a:ext cx="5739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Demon</a:t>
            </a:r>
            <a:r>
              <a:rPr lang="en" sz="4800">
                <a:solidFill>
                  <a:srgbClr val="1C4587"/>
                </a:solidFill>
              </a:rPr>
              <a:t>stration()</a:t>
            </a:r>
            <a:endParaRPr sz="48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728" y="1294949"/>
            <a:ext cx="2132575" cy="355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725" y="3949950"/>
            <a:ext cx="1247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4"/>
            <a:ext cx="9144000" cy="51292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721300" y="327700"/>
            <a:ext cx="3701400" cy="9690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Over</a:t>
            </a:r>
            <a:endParaRPr b="1" sz="4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