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34d48dad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34d48dad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34d48dad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34d48dad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34d48dad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34d48dad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34d48dad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34d48dad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34d48dad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34d48dad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3775043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3775043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16.png"/><Relationship Id="rId7" Type="http://schemas.openxmlformats.org/officeDocument/2006/relationships/image" Target="../media/image1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0" y="4319925"/>
            <a:ext cx="9144000" cy="7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Team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Olivia Krafft</a:t>
            </a:r>
            <a:r>
              <a:rPr lang="en" sz="12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(Team Leader)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Loi Huynh</a:t>
            </a:r>
            <a:r>
              <a:rPr lang="en" sz="12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(Software Engineer)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Austin Kue</a:t>
            </a:r>
            <a:r>
              <a:rPr lang="en" sz="12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(Algorithm Architect)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Jaklic</a:t>
            </a:r>
            <a:r>
              <a:rPr lang="en" sz="12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(Graphics Designer) </a:t>
            </a:r>
            <a:endParaRPr sz="12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Marcel Jonas</a:t>
            </a:r>
            <a:r>
              <a:rPr lang="en" sz="12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(Graphics Designer)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Donovan Cummins</a:t>
            </a:r>
            <a:r>
              <a:rPr lang="en" sz="12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(Web Developer)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Joe Waldrup</a:t>
            </a:r>
            <a:r>
              <a:rPr lang="en" sz="12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(Web Developer)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49361" l="0" r="0" t="0"/>
          <a:stretch/>
        </p:blipFill>
        <p:spPr>
          <a:xfrm>
            <a:off x="2271625" y="252650"/>
            <a:ext cx="4600750" cy="38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347250" y="259800"/>
            <a:ext cx="244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Jaklic</a:t>
            </a:r>
            <a:endParaRPr sz="24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725" y="1226650"/>
            <a:ext cx="1085694" cy="14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161" y="2829162"/>
            <a:ext cx="2162838" cy="1089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5124" y="2450075"/>
            <a:ext cx="75247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0625" y="1150967"/>
            <a:ext cx="1392475" cy="284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58487" y="1300625"/>
            <a:ext cx="143827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88350" y="3214214"/>
            <a:ext cx="86677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88349" y="1778675"/>
            <a:ext cx="866775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type="title"/>
          </p:nvPr>
        </p:nvSpPr>
        <p:spPr>
          <a:xfrm>
            <a:off x="366225" y="3992550"/>
            <a:ext cx="2162700" cy="5727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UI Graphics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088350" y="3992550"/>
            <a:ext cx="2708400" cy="5727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Heroes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6102663" y="3992550"/>
            <a:ext cx="2708400" cy="572700"/>
          </a:xfrm>
          <a:prstGeom prst="rect">
            <a:avLst/>
          </a:prstGeom>
          <a:solidFill>
            <a:srgbClr val="F4CC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Enemies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08575" y="55775"/>
            <a:ext cx="38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Background Design </a:t>
            </a:r>
            <a:endParaRPr sz="2400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5650" y="1152475"/>
            <a:ext cx="851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052" y="554700"/>
            <a:ext cx="4116250" cy="403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625" y="55775"/>
            <a:ext cx="3179475" cy="300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350" y="3118125"/>
            <a:ext cx="3466425" cy="18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User Story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3072000" y="227950"/>
            <a:ext cx="3000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Joe Waldrup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215700" y="1047963"/>
            <a:ext cx="3362400" cy="16188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mic Sans MS"/>
              <a:buChar char="●"/>
            </a:pPr>
            <a:r>
              <a:rPr lang="en" sz="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Setting Up the </a:t>
            </a:r>
            <a:r>
              <a:rPr lang="en" sz="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Development Environment</a:t>
            </a:r>
            <a:endParaRPr sz="9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mic Sans MS"/>
              <a:buChar char="○"/>
            </a:pPr>
            <a:r>
              <a:rPr lang="en" sz="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Services</a:t>
            </a:r>
            <a:endParaRPr sz="9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mic Sans MS"/>
              <a:buChar char="■"/>
            </a:pPr>
            <a:r>
              <a:rPr lang="en" sz="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Google Developer Console</a:t>
            </a:r>
            <a:endParaRPr sz="9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mic Sans MS"/>
              <a:buChar char="■"/>
            </a:pPr>
            <a:r>
              <a:rPr lang="en" sz="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Google Play Services</a:t>
            </a:r>
            <a:endParaRPr sz="9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mic Sans MS"/>
              <a:buChar char="■"/>
            </a:pPr>
            <a:r>
              <a:rPr lang="en" sz="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Google Cloud Services</a:t>
            </a:r>
            <a:endParaRPr sz="9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mic Sans MS"/>
              <a:buChar char="○"/>
            </a:pPr>
            <a:r>
              <a:rPr lang="en" sz="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Unity</a:t>
            </a:r>
            <a:endParaRPr sz="9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mic Sans MS"/>
              <a:buChar char="■"/>
            </a:pPr>
            <a:r>
              <a:rPr lang="en" sz="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Required External Tools</a:t>
            </a:r>
            <a:endParaRPr sz="9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mic Sans MS"/>
              <a:buChar char="●"/>
            </a:pPr>
            <a:r>
              <a:rPr lang="en" sz="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Android SDK, NDK</a:t>
            </a:r>
            <a:endParaRPr sz="9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mic Sans MS"/>
              <a:buChar char="●"/>
            </a:pPr>
            <a:r>
              <a:rPr lang="en" sz="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JDK</a:t>
            </a:r>
            <a:endParaRPr sz="9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5089150" y="732175"/>
            <a:ext cx="3414000" cy="513900"/>
          </a:xfrm>
          <a:prstGeom prst="rect">
            <a:avLst/>
          </a:prstGeom>
          <a:solidFill>
            <a:srgbClr val="D9D2E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Authenticate Player UC Diagram 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125" y="1316463"/>
            <a:ext cx="3410050" cy="13587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5720200" y="2745575"/>
            <a:ext cx="2151900" cy="7557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Authenticate Player Activity</a:t>
            </a:r>
            <a:r>
              <a:rPr lang="en"/>
              <a:t> Diagram 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 b="0" l="1533" r="1996" t="0"/>
          <a:stretch/>
        </p:blipFill>
        <p:spPr>
          <a:xfrm>
            <a:off x="5720200" y="3501275"/>
            <a:ext cx="2151900" cy="15303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15400" y="2713325"/>
            <a:ext cx="2118900" cy="513900"/>
          </a:xfrm>
          <a:prstGeom prst="rect">
            <a:avLst/>
          </a:prstGeom>
          <a:solidFill>
            <a:srgbClr val="D0E0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UI Concept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550" y="3227225"/>
            <a:ext cx="2118900" cy="18043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928250" y="2713325"/>
            <a:ext cx="2118900" cy="8202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DB</a:t>
            </a:r>
            <a:r>
              <a:rPr lang="en"/>
              <a:t> Concept Chen’s Notation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8250" y="3533522"/>
            <a:ext cx="2118899" cy="149807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215550" y="708338"/>
            <a:ext cx="3362400" cy="339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Getting Started with Unity</a:t>
            </a: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072000" y="85175"/>
            <a:ext cx="3000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Donovan Cummins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625200" y="302550"/>
            <a:ext cx="189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Loi Huynh</a:t>
            </a:r>
            <a:endParaRPr sz="2400"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2715300" y="2335800"/>
            <a:ext cx="37134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Google Play Services Login Demo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1005450"/>
            <a:ext cx="304800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 Kue?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450" y="63000"/>
            <a:ext cx="2914125" cy="46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566" y="1586938"/>
            <a:ext cx="35052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