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Alfa Slab On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472208aa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472208aa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431933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431933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0431933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0431933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0431933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0431933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9f52e2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9f52e2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0431933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0431933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472208a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472208a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hyperlink" Target="http://www.16personalities.com" TargetMode="External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4319925"/>
            <a:ext cx="91440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Team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Olivia Krafft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(Team Leader)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Loi Huynh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(Software Engineer)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Austin Kue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(Algorithm Architect)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Jaklic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(Graphics Designer) </a:t>
            </a:r>
            <a:endParaRPr sz="12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Marcel Jonas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(Graphics Designer)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Donovan Cummins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(Web Developer)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Joe Waldrup</a:t>
            </a:r>
            <a:r>
              <a:rPr lang="en" sz="12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 (Web Developer)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49361" l="0" r="0" t="0"/>
          <a:stretch/>
        </p:blipFill>
        <p:spPr>
          <a:xfrm>
            <a:off x="2271625" y="252650"/>
            <a:ext cx="4600750" cy="38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362" y="837075"/>
            <a:ext cx="6865275" cy="34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890250" y="192375"/>
            <a:ext cx="7363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Growing List of Use Cases/User Stories</a:t>
            </a:r>
            <a:endParaRPr b="1"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37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planned to do...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98950" y="1074125"/>
            <a:ext cx="8433300" cy="3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Navigation Between Scenes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Testing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Pause Screen Menu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Testing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Pattern Development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Testing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 Algorithm Design &amp; Testing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Rarity Algorithm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Visual Representations for 2D Sprite Units (Graphics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Visual Backgrounds for the Different App Scenes (Graphics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 Framework (UC-6:18 (Web Team))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Schema and Implementation (UC-6:18 (Web Team))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 Interacting with Database - User View (UC-6:18 (Web Team))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 Interacting with Database - Admin View (UC-6:18 (Web Team))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8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did...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06075" y="1152475"/>
            <a:ext cx="84261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Completed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Navigation Between Scenes &amp; Testing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Completed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Pause Screen Menu &amp; Testing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Backlogged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Design Pattern Development &amp; Testing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Completed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Score Algorithm Design &amp; Testing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Backlogged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Unity Rarity Algorithm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Backlogged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Generate Visual Representations for 2D Sprite Units (Graphics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Backlogged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Generate Visual Backgrounds for the Different App Scenes (Graphics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Completed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Website Framework (UC-6:18 (Web Team))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Completed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Database Schema and Implementation (UC-6:18 (Web Team))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Backlogged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Website Interacting with Database - User View (UC-6:18 (Web Team))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Backlogged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Website Interacting with Database - Admin View (UC-6:18 (Web Team))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352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we plan to do next sprint...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56200" y="1088375"/>
            <a:ext cx="8476200" cy="29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jHipster to Implement Web Application (Web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Admin Form Functionality with GCS DB (Web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User View Database Features (Web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Attacking and Taking Damage in App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Unity Rarity Algorithm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Pattern Development &amp; Testing (Unity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Visual Backgrounds for the Different App Scenes (Graphics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Visual Representations for 2D Sprite Units (Graphics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Unit and Background Development (Graphical Team)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Animations to Graphical Assets in Unity (Graphical Team)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702062" y="400950"/>
            <a:ext cx="57399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C0000"/>
                </a:solidFill>
              </a:rPr>
              <a:t>Demon</a:t>
            </a:r>
            <a:r>
              <a:rPr lang="en" sz="4800">
                <a:solidFill>
                  <a:srgbClr val="1C4587"/>
                </a:solidFill>
              </a:rPr>
              <a:t>stration()</a:t>
            </a:r>
            <a:endParaRPr sz="48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800" y="1374925"/>
            <a:ext cx="2224424" cy="2180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234265" y="3121775"/>
            <a:ext cx="300335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0212" y="3209150"/>
            <a:ext cx="370712" cy="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4750" y="3161947"/>
            <a:ext cx="277075" cy="31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9775" y="3526373"/>
            <a:ext cx="2224425" cy="125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32370" y="3071098"/>
            <a:ext cx="223250" cy="277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09650" y="3121777"/>
            <a:ext cx="277072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12725" y="3602027"/>
            <a:ext cx="277072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32375" y="3635500"/>
            <a:ext cx="223250" cy="2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5300" y="4043646"/>
            <a:ext cx="277075" cy="31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8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Challenges, Risks, Mitigation</a:t>
            </a:r>
            <a:endParaRPr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28225" y="1152475"/>
            <a:ext cx="886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Understanding how our Effort Logs are graded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What do we need to do to ensure the best possible outcome for each team member from sprint to sprint?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How do we divide up tasks and ensure equal shares of credible work are obtainable during each sprint while working toward our teams development cycle goals?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Encountering new Tools, Technologies, Frameworks, Programming Languages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Takes time to introduce yourself to things you have no experience with.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Knowing where to start and focus.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Security Concerns for Handling Database Credentials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Implementing “out of the box” security correctly.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Protecting our Keystores and Cloud Server Credentials.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51" y="3986713"/>
            <a:ext cx="7810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636850" y="3223975"/>
            <a:ext cx="1215075" cy="14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3531888" y="4637700"/>
            <a:ext cx="20802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mic Sans MS"/>
                <a:ea typeface="Comic Sans MS"/>
                <a:cs typeface="Comic Sans MS"/>
                <a:sym typeface="Comic Sans MS"/>
              </a:rPr>
              <a:t>Caricatures courtesy of  </a:t>
            </a:r>
            <a:r>
              <a:rPr lang="en" sz="600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6"/>
              </a:rPr>
              <a:t>www.16personalities.com</a:t>
            </a:r>
            <a:endParaRPr sz="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0455" y="4048400"/>
            <a:ext cx="958175" cy="58928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2760000" y="1353575"/>
            <a:ext cx="3624000" cy="9120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omic Sans MS"/>
                <a:ea typeface="Comic Sans MS"/>
                <a:cs typeface="Comic Sans MS"/>
                <a:sym typeface="Comic Sans MS"/>
              </a:rPr>
              <a:t>Game Over</a:t>
            </a:r>
            <a:endParaRPr b="1" sz="4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