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1" r:id="rId3"/>
    <p:sldId id="793" r:id="rId4"/>
    <p:sldId id="783" r:id="rId5"/>
    <p:sldId id="785" r:id="rId6"/>
    <p:sldId id="794" r:id="rId7"/>
    <p:sldId id="801" r:id="rId8"/>
    <p:sldId id="805" r:id="rId9"/>
    <p:sldId id="806" r:id="rId10"/>
    <p:sldId id="807" r:id="rId11"/>
    <p:sldId id="808" r:id="rId12"/>
    <p:sldId id="809" r:id="rId13"/>
    <p:sldId id="810" r:id="rId14"/>
    <p:sldId id="811" r:id="rId15"/>
    <p:sldId id="812" r:id="rId16"/>
    <p:sldId id="789" r:id="rId17"/>
  </p:sldIdLst>
  <p:sldSz cx="9144000" cy="6858000" type="screen4x3"/>
  <p:notesSz cx="69977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Demara" initials="DD" lastIdx="2" clrIdx="0">
    <p:extLst>
      <p:ext uri="{19B8F6BF-5375-455C-9EA6-DF929625EA0E}">
        <p15:presenceInfo xmlns:p15="http://schemas.microsoft.com/office/powerpoint/2012/main" userId="Dr. Dem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CFC34"/>
    <a:srgbClr val="FF9900"/>
    <a:srgbClr val="FF00FF"/>
    <a:srgbClr val="FF0066"/>
    <a:srgbClr val="FF7C80"/>
    <a:srgbClr val="4D4D4D"/>
    <a:srgbClr val="CCCC0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03875-ECF7-48DF-BF50-2F8114C1F605}" v="2" dt="2020-04-09T19:52:24.697"/>
    <p1510:client id="{6A030051-0182-44BC-98A5-C12B516AFA93}" v="55" dt="2020-04-10T01:54:06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9527" autoAdjust="0"/>
  </p:normalViewPr>
  <p:slideViewPr>
    <p:cSldViewPr>
      <p:cViewPr varScale="1">
        <p:scale>
          <a:sx n="114" d="100"/>
          <a:sy n="114" d="100"/>
        </p:scale>
        <p:origin x="1470" y="102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Zhao" userId="77ec397b52d73388" providerId="LiveId" clId="{6A030051-0182-44BC-98A5-C12B516AFA93}"/>
    <pc:docChg chg="undo custSel addSld delSld modSld">
      <pc:chgData name="Steve Zhao" userId="77ec397b52d73388" providerId="LiveId" clId="{6A030051-0182-44BC-98A5-C12B516AFA93}" dt="2020-04-10T01:56:40.072" v="1792" actId="20577"/>
      <pc:docMkLst>
        <pc:docMk/>
      </pc:docMkLst>
      <pc:sldChg chg="delSp modSp">
        <pc:chgData name="Steve Zhao" userId="77ec397b52d73388" providerId="LiveId" clId="{6A030051-0182-44BC-98A5-C12B516AFA93}" dt="2020-04-09T00:32:07.870" v="128"/>
        <pc:sldMkLst>
          <pc:docMk/>
          <pc:sldMk cId="918356856" sldId="781"/>
        </pc:sldMkLst>
        <pc:spChg chg="mod">
          <ac:chgData name="Steve Zhao" userId="77ec397b52d73388" providerId="LiveId" clId="{6A030051-0182-44BC-98A5-C12B516AFA93}" dt="2020-04-09T00:31:04.048" v="120" actId="20577"/>
          <ac:spMkLst>
            <pc:docMk/>
            <pc:sldMk cId="918356856" sldId="781"/>
            <ac:spMk id="2" creationId="{00000000-0000-0000-0000-000000000000}"/>
          </ac:spMkLst>
        </pc:spChg>
        <pc:spChg chg="mod">
          <ac:chgData name="Steve Zhao" userId="77ec397b52d73388" providerId="LiveId" clId="{6A030051-0182-44BC-98A5-C12B516AFA93}" dt="2020-04-09T00:32:07.870" v="128"/>
          <ac:spMkLst>
            <pc:docMk/>
            <pc:sldMk cId="918356856" sldId="781"/>
            <ac:spMk id="3" creationId="{00000000-0000-0000-0000-000000000000}"/>
          </ac:spMkLst>
        </pc:spChg>
        <pc:spChg chg="del">
          <ac:chgData name="Steve Zhao" userId="77ec397b52d73388" providerId="LiveId" clId="{6A030051-0182-44BC-98A5-C12B516AFA93}" dt="2020-04-09T00:31:09.567" v="121" actId="478"/>
          <ac:spMkLst>
            <pc:docMk/>
            <pc:sldMk cId="918356856" sldId="781"/>
            <ac:spMk id="4" creationId="{00000000-0000-0000-0000-000000000000}"/>
          </ac:spMkLst>
        </pc:spChg>
        <pc:cxnChg chg="del">
          <ac:chgData name="Steve Zhao" userId="77ec397b52d73388" providerId="LiveId" clId="{6A030051-0182-44BC-98A5-C12B516AFA93}" dt="2020-04-09T00:31:11.799" v="122" actId="478"/>
          <ac:cxnSpMkLst>
            <pc:docMk/>
            <pc:sldMk cId="918356856" sldId="781"/>
            <ac:cxnSpMk id="7" creationId="{00000000-0000-0000-0000-000000000000}"/>
          </ac:cxnSpMkLst>
        </pc:cxnChg>
      </pc:sldChg>
      <pc:sldChg chg="addSp modSp">
        <pc:chgData name="Steve Zhao" userId="77ec397b52d73388" providerId="LiveId" clId="{6A030051-0182-44BC-98A5-C12B516AFA93}" dt="2020-04-09T00:30:45.728" v="99" actId="1076"/>
        <pc:sldMkLst>
          <pc:docMk/>
          <pc:sldMk cId="1754337692" sldId="782"/>
        </pc:sldMkLst>
        <pc:spChg chg="add mod">
          <ac:chgData name="Steve Zhao" userId="77ec397b52d73388" providerId="LiveId" clId="{6A030051-0182-44BC-98A5-C12B516AFA93}" dt="2020-04-09T00:30:45.728" v="99" actId="1076"/>
          <ac:spMkLst>
            <pc:docMk/>
            <pc:sldMk cId="1754337692" sldId="782"/>
            <ac:spMk id="2" creationId="{5A21BEE5-599B-4DCB-A2BB-C8C3616293F3}"/>
          </ac:spMkLst>
        </pc:spChg>
        <pc:spChg chg="mod">
          <ac:chgData name="Steve Zhao" userId="77ec397b52d73388" providerId="LiveId" clId="{6A030051-0182-44BC-98A5-C12B516AFA93}" dt="2020-04-09T00:27:31.467" v="69" actId="1036"/>
          <ac:spMkLst>
            <pc:docMk/>
            <pc:sldMk cId="1754337692" sldId="782"/>
            <ac:spMk id="4098" creationId="{00000000-0000-0000-0000-000000000000}"/>
          </ac:spMkLst>
        </pc:spChg>
        <pc:spChg chg="mod">
          <ac:chgData name="Steve Zhao" userId="77ec397b52d73388" providerId="LiveId" clId="{6A030051-0182-44BC-98A5-C12B516AFA93}" dt="2020-04-09T00:26:53.342" v="60" actId="20577"/>
          <ac:spMkLst>
            <pc:docMk/>
            <pc:sldMk cId="1754337692" sldId="782"/>
            <ac:spMk id="4133" creationId="{00000000-0000-0000-0000-000000000000}"/>
          </ac:spMkLst>
        </pc:spChg>
        <pc:spChg chg="mod">
          <ac:chgData name="Steve Zhao" userId="77ec397b52d73388" providerId="LiveId" clId="{6A030051-0182-44BC-98A5-C12B516AFA93}" dt="2020-04-09T00:26:26.587" v="49" actId="1076"/>
          <ac:spMkLst>
            <pc:docMk/>
            <pc:sldMk cId="1754337692" sldId="782"/>
            <ac:spMk id="6146" creationId="{00000000-0000-0000-0000-000000000000}"/>
          </ac:spMkLst>
        </pc:spChg>
      </pc:sldChg>
      <pc:sldChg chg="addSp delSp modSp">
        <pc:chgData name="Steve Zhao" userId="77ec397b52d73388" providerId="LiveId" clId="{6A030051-0182-44BC-98A5-C12B516AFA93}" dt="2020-04-09T19:32:30.268" v="471" actId="33524"/>
        <pc:sldMkLst>
          <pc:docMk/>
          <pc:sldMk cId="953504501" sldId="783"/>
        </pc:sldMkLst>
        <pc:spChg chg="mod">
          <ac:chgData name="Steve Zhao" userId="77ec397b52d73388" providerId="LiveId" clId="{6A030051-0182-44BC-98A5-C12B516AFA93}" dt="2020-04-09T00:43:05.577" v="331" actId="20577"/>
          <ac:spMkLst>
            <pc:docMk/>
            <pc:sldMk cId="953504501" sldId="783"/>
            <ac:spMk id="2" creationId="{00000000-0000-0000-0000-000000000000}"/>
          </ac:spMkLst>
        </pc:spChg>
        <pc:spChg chg="del">
          <ac:chgData name="Steve Zhao" userId="77ec397b52d73388" providerId="LiveId" clId="{6A030051-0182-44BC-98A5-C12B516AFA93}" dt="2020-04-09T00:42:26.636" v="317" actId="478"/>
          <ac:spMkLst>
            <pc:docMk/>
            <pc:sldMk cId="953504501" sldId="783"/>
            <ac:spMk id="3" creationId="{00000000-0000-0000-0000-000000000000}"/>
          </ac:spMkLst>
        </pc:spChg>
        <pc:spChg chg="add del mod">
          <ac:chgData name="Steve Zhao" userId="77ec397b52d73388" providerId="LiveId" clId="{6A030051-0182-44BC-98A5-C12B516AFA93}" dt="2020-04-09T19:32:30.268" v="471" actId="33524"/>
          <ac:spMkLst>
            <pc:docMk/>
            <pc:sldMk cId="953504501" sldId="783"/>
            <ac:spMk id="5" creationId="{FB2B9306-DD16-4FCA-89C1-544017239BC6}"/>
          </ac:spMkLst>
        </pc:spChg>
        <pc:spChg chg="del">
          <ac:chgData name="Steve Zhao" userId="77ec397b52d73388" providerId="LiveId" clId="{6A030051-0182-44BC-98A5-C12B516AFA93}" dt="2020-04-09T00:42:48.270" v="322" actId="478"/>
          <ac:spMkLst>
            <pc:docMk/>
            <pc:sldMk cId="953504501" sldId="783"/>
            <ac:spMk id="19" creationId="{00000000-0000-0000-0000-000000000000}"/>
          </ac:spMkLst>
        </pc:spChg>
        <pc:spChg chg="del mod">
          <ac:chgData name="Steve Zhao" userId="77ec397b52d73388" providerId="LiveId" clId="{6A030051-0182-44BC-98A5-C12B516AFA93}" dt="2020-04-09T00:42:52.686" v="324" actId="478"/>
          <ac:spMkLst>
            <pc:docMk/>
            <pc:sldMk cId="953504501" sldId="783"/>
            <ac:spMk id="20" creationId="{00000000-0000-0000-0000-000000000000}"/>
          </ac:spMkLst>
        </pc:spChg>
        <pc:spChg chg="del">
          <ac:chgData name="Steve Zhao" userId="77ec397b52d73388" providerId="LiveId" clId="{6A030051-0182-44BC-98A5-C12B516AFA93}" dt="2020-04-09T00:42:50.466" v="323" actId="478"/>
          <ac:spMkLst>
            <pc:docMk/>
            <pc:sldMk cId="953504501" sldId="783"/>
            <ac:spMk id="21" creationId="{00000000-0000-0000-0000-000000000000}"/>
          </ac:spMkLst>
        </pc:spChg>
        <pc:graphicFrameChg chg="add del mod">
          <ac:chgData name="Steve Zhao" userId="77ec397b52d73388" providerId="LiveId" clId="{6A030051-0182-44BC-98A5-C12B516AFA93}" dt="2020-04-09T19:31:41.244" v="418"/>
          <ac:graphicFrameMkLst>
            <pc:docMk/>
            <pc:sldMk cId="953504501" sldId="783"/>
            <ac:graphicFrameMk id="3" creationId="{6AF53FBD-55B3-45ED-90BE-7FC873FD1AE4}"/>
          </ac:graphicFrameMkLst>
        </pc:graphicFrameChg>
        <pc:picChg chg="add del mod">
          <ac:chgData name="Steve Zhao" userId="77ec397b52d73388" providerId="LiveId" clId="{6A030051-0182-44BC-98A5-C12B516AFA93}" dt="2020-04-09T00:45:06.080" v="333"/>
          <ac:picMkLst>
            <pc:docMk/>
            <pc:sldMk cId="953504501" sldId="783"/>
            <ac:picMk id="6" creationId="{FF62076A-2BE9-425B-9929-69D7BAE9840A}"/>
          </ac:picMkLst>
        </pc:picChg>
        <pc:picChg chg="add del mod">
          <ac:chgData name="Steve Zhao" userId="77ec397b52d73388" providerId="LiveId" clId="{6A030051-0182-44BC-98A5-C12B516AFA93}" dt="2020-04-09T19:31:17.365" v="383" actId="478"/>
          <ac:picMkLst>
            <pc:docMk/>
            <pc:sldMk cId="953504501" sldId="783"/>
            <ac:picMk id="7" creationId="{5507FA03-2236-49C1-82A8-38CC8D10EF9B}"/>
          </ac:picMkLst>
        </pc:picChg>
        <pc:picChg chg="del">
          <ac:chgData name="Steve Zhao" userId="77ec397b52d73388" providerId="LiveId" clId="{6A030051-0182-44BC-98A5-C12B516AFA93}" dt="2020-04-09T00:42:29.383" v="318" actId="478"/>
          <ac:picMkLst>
            <pc:docMk/>
            <pc:sldMk cId="953504501" sldId="783"/>
            <ac:picMk id="17" creationId="{00000000-0000-0000-0000-000000000000}"/>
          </ac:picMkLst>
        </pc:picChg>
        <pc:picChg chg="del">
          <ac:chgData name="Steve Zhao" userId="77ec397b52d73388" providerId="LiveId" clId="{6A030051-0182-44BC-98A5-C12B516AFA93}" dt="2020-04-09T00:42:33.246" v="319" actId="478"/>
          <ac:picMkLst>
            <pc:docMk/>
            <pc:sldMk cId="953504501" sldId="783"/>
            <ac:picMk id="18" creationId="{00000000-0000-0000-0000-000000000000}"/>
          </ac:picMkLst>
        </pc:picChg>
      </pc:sldChg>
      <pc:sldChg chg="addSp modSp">
        <pc:chgData name="Steve Zhao" userId="77ec397b52d73388" providerId="LiveId" clId="{6A030051-0182-44BC-98A5-C12B516AFA93}" dt="2020-04-09T19:34:07.149" v="598" actId="5793"/>
        <pc:sldMkLst>
          <pc:docMk/>
          <pc:sldMk cId="3868693886" sldId="785"/>
        </pc:sldMkLst>
        <pc:spChg chg="mod">
          <ac:chgData name="Steve Zhao" userId="77ec397b52d73388" providerId="LiveId" clId="{6A030051-0182-44BC-98A5-C12B516AFA93}" dt="2020-04-09T19:32:45.957" v="475" actId="20577"/>
          <ac:spMkLst>
            <pc:docMk/>
            <pc:sldMk cId="3868693886" sldId="785"/>
            <ac:spMk id="2" creationId="{00000000-0000-0000-0000-000000000000}"/>
          </ac:spMkLst>
        </pc:spChg>
        <pc:spChg chg="mod">
          <ac:chgData name="Steve Zhao" userId="77ec397b52d73388" providerId="LiveId" clId="{6A030051-0182-44BC-98A5-C12B516AFA93}" dt="2020-04-09T19:34:07.149" v="598" actId="5793"/>
          <ac:spMkLst>
            <pc:docMk/>
            <pc:sldMk cId="3868693886" sldId="785"/>
            <ac:spMk id="3" creationId="{00000000-0000-0000-0000-000000000000}"/>
          </ac:spMkLst>
        </pc:spChg>
        <pc:picChg chg="add mod">
          <ac:chgData name="Steve Zhao" userId="77ec397b52d73388" providerId="LiveId" clId="{6A030051-0182-44BC-98A5-C12B516AFA93}" dt="2020-04-09T19:33:39.699" v="572" actId="1076"/>
          <ac:picMkLst>
            <pc:docMk/>
            <pc:sldMk cId="3868693886" sldId="785"/>
            <ac:picMk id="4" creationId="{4C746F77-9378-410D-A907-E9E0A395A17E}"/>
          </ac:picMkLst>
        </pc:picChg>
      </pc:sldChg>
      <pc:sldChg chg="modSp">
        <pc:chgData name="Steve Zhao" userId="77ec397b52d73388" providerId="LiveId" clId="{6A030051-0182-44BC-98A5-C12B516AFA93}" dt="2020-04-10T01:56:40.072" v="1792" actId="20577"/>
        <pc:sldMkLst>
          <pc:docMk/>
          <pc:sldMk cId="3679162442" sldId="789"/>
        </pc:sldMkLst>
        <pc:spChg chg="mod">
          <ac:chgData name="Steve Zhao" userId="77ec397b52d73388" providerId="LiveId" clId="{6A030051-0182-44BC-98A5-C12B516AFA93}" dt="2020-04-10T01:56:40.072" v="1792" actId="20577"/>
          <ac:spMkLst>
            <pc:docMk/>
            <pc:sldMk cId="3679162442" sldId="789"/>
            <ac:spMk id="3" creationId="{00000000-0000-0000-0000-000000000000}"/>
          </ac:spMkLst>
        </pc:spChg>
      </pc:sldChg>
      <pc:sldChg chg="del">
        <pc:chgData name="Steve Zhao" userId="77ec397b52d73388" providerId="LiveId" clId="{6A030051-0182-44BC-98A5-C12B516AFA93}" dt="2020-04-09T19:38:00.473" v="918" actId="47"/>
        <pc:sldMkLst>
          <pc:docMk/>
          <pc:sldMk cId="2397207374" sldId="790"/>
        </pc:sldMkLst>
      </pc:sldChg>
      <pc:sldChg chg="del">
        <pc:chgData name="Steve Zhao" userId="77ec397b52d73388" providerId="LiveId" clId="{6A030051-0182-44BC-98A5-C12B516AFA93}" dt="2020-04-09T19:38:00.473" v="918" actId="47"/>
        <pc:sldMkLst>
          <pc:docMk/>
          <pc:sldMk cId="464792501" sldId="791"/>
        </pc:sldMkLst>
      </pc:sldChg>
      <pc:sldChg chg="del">
        <pc:chgData name="Steve Zhao" userId="77ec397b52d73388" providerId="LiveId" clId="{6A030051-0182-44BC-98A5-C12B516AFA93}" dt="2020-04-09T19:46:59.379" v="1420" actId="2696"/>
        <pc:sldMkLst>
          <pc:docMk/>
          <pc:sldMk cId="3156700009" sldId="792"/>
        </pc:sldMkLst>
      </pc:sldChg>
      <pc:sldChg chg="addSp delSp modSp">
        <pc:chgData name="Steve Zhao" userId="77ec397b52d73388" providerId="LiveId" clId="{6A030051-0182-44BC-98A5-C12B516AFA93}" dt="2020-04-09T00:42:19.182" v="316" actId="20577"/>
        <pc:sldMkLst>
          <pc:docMk/>
          <pc:sldMk cId="1548641862" sldId="793"/>
        </pc:sldMkLst>
        <pc:spChg chg="mod">
          <ac:chgData name="Steve Zhao" userId="77ec397b52d73388" providerId="LiveId" clId="{6A030051-0182-44BC-98A5-C12B516AFA93}" dt="2020-04-09T00:42:19.182" v="316" actId="20577"/>
          <ac:spMkLst>
            <pc:docMk/>
            <pc:sldMk cId="1548641862" sldId="793"/>
            <ac:spMk id="2" creationId="{00000000-0000-0000-0000-000000000000}"/>
          </ac:spMkLst>
        </pc:spChg>
        <pc:spChg chg="mod">
          <ac:chgData name="Steve Zhao" userId="77ec397b52d73388" providerId="LiveId" clId="{6A030051-0182-44BC-98A5-C12B516AFA93}" dt="2020-04-09T00:41:17.971" v="247" actId="313"/>
          <ac:spMkLst>
            <pc:docMk/>
            <pc:sldMk cId="1548641862" sldId="793"/>
            <ac:spMk id="3" creationId="{00000000-0000-0000-0000-000000000000}"/>
          </ac:spMkLst>
        </pc:spChg>
        <pc:spChg chg="del">
          <ac:chgData name="Steve Zhao" userId="77ec397b52d73388" providerId="LiveId" clId="{6A030051-0182-44BC-98A5-C12B516AFA93}" dt="2020-04-09T00:39:23.165" v="132" actId="478"/>
          <ac:spMkLst>
            <pc:docMk/>
            <pc:sldMk cId="1548641862" sldId="793"/>
            <ac:spMk id="7" creationId="{00000000-0000-0000-0000-000000000000}"/>
          </ac:spMkLst>
        </pc:spChg>
        <pc:spChg chg="del">
          <ac:chgData name="Steve Zhao" userId="77ec397b52d73388" providerId="LiveId" clId="{6A030051-0182-44BC-98A5-C12B516AFA93}" dt="2020-04-09T00:39:13.159" v="129" actId="478"/>
          <ac:spMkLst>
            <pc:docMk/>
            <pc:sldMk cId="1548641862" sldId="793"/>
            <ac:spMk id="14" creationId="{00000000-0000-0000-0000-000000000000}"/>
          </ac:spMkLst>
        </pc:spChg>
        <pc:picChg chg="add mod">
          <ac:chgData name="Steve Zhao" userId="77ec397b52d73388" providerId="LiveId" clId="{6A030051-0182-44BC-98A5-C12B516AFA93}" dt="2020-04-09T00:41:57.529" v="251" actId="1076"/>
          <ac:picMkLst>
            <pc:docMk/>
            <pc:sldMk cId="1548641862" sldId="793"/>
            <ac:picMk id="4" creationId="{2FE7D613-D4A5-4BB1-880A-13002B20E891}"/>
          </ac:picMkLst>
        </pc:picChg>
        <pc:cxnChg chg="del">
          <ac:chgData name="Steve Zhao" userId="77ec397b52d73388" providerId="LiveId" clId="{6A030051-0182-44BC-98A5-C12B516AFA93}" dt="2020-04-09T00:39:20.838" v="131" actId="478"/>
          <ac:cxnSpMkLst>
            <pc:docMk/>
            <pc:sldMk cId="1548641862" sldId="793"/>
            <ac:cxnSpMk id="8" creationId="{00000000-0000-0000-0000-000000000000}"/>
          </ac:cxnSpMkLst>
        </pc:cxnChg>
      </pc:sldChg>
      <pc:sldChg chg="addSp modSp">
        <pc:chgData name="Steve Zhao" userId="77ec397b52d73388" providerId="LiveId" clId="{6A030051-0182-44BC-98A5-C12B516AFA93}" dt="2020-04-09T19:35:41.050" v="720" actId="1036"/>
        <pc:sldMkLst>
          <pc:docMk/>
          <pc:sldMk cId="3242651878" sldId="794"/>
        </pc:sldMkLst>
        <pc:spChg chg="mod">
          <ac:chgData name="Steve Zhao" userId="77ec397b52d73388" providerId="LiveId" clId="{6A030051-0182-44BC-98A5-C12B516AFA93}" dt="2020-04-09T19:33:43.977" v="576" actId="20577"/>
          <ac:spMkLst>
            <pc:docMk/>
            <pc:sldMk cId="3242651878" sldId="794"/>
            <ac:spMk id="2" creationId="{00000000-0000-0000-0000-000000000000}"/>
          </ac:spMkLst>
        </pc:spChg>
        <pc:spChg chg="mod">
          <ac:chgData name="Steve Zhao" userId="77ec397b52d73388" providerId="LiveId" clId="{6A030051-0182-44BC-98A5-C12B516AFA93}" dt="2020-04-09T19:34:39.670" v="686" actId="20577"/>
          <ac:spMkLst>
            <pc:docMk/>
            <pc:sldMk cId="3242651878" sldId="794"/>
            <ac:spMk id="3" creationId="{00000000-0000-0000-0000-000000000000}"/>
          </ac:spMkLst>
        </pc:spChg>
        <pc:picChg chg="add mod">
          <ac:chgData name="Steve Zhao" userId="77ec397b52d73388" providerId="LiveId" clId="{6A030051-0182-44BC-98A5-C12B516AFA93}" dt="2020-04-09T19:35:41.050" v="720" actId="1036"/>
          <ac:picMkLst>
            <pc:docMk/>
            <pc:sldMk cId="3242651878" sldId="794"/>
            <ac:picMk id="4" creationId="{49840E91-1D51-450D-B0C1-E7D83DE75968}"/>
          </ac:picMkLst>
        </pc:picChg>
        <pc:picChg chg="add mod">
          <ac:chgData name="Steve Zhao" userId="77ec397b52d73388" providerId="LiveId" clId="{6A030051-0182-44BC-98A5-C12B516AFA93}" dt="2020-04-09T19:35:41.050" v="720" actId="1036"/>
          <ac:picMkLst>
            <pc:docMk/>
            <pc:sldMk cId="3242651878" sldId="794"/>
            <ac:picMk id="5" creationId="{18396B7B-2FDE-4E11-ABBE-E6E9C14478D4}"/>
          </ac:picMkLst>
        </pc:picChg>
      </pc:sldChg>
      <pc:sldChg chg="del">
        <pc:chgData name="Steve Zhao" userId="77ec397b52d73388" providerId="LiveId" clId="{6A030051-0182-44BC-98A5-C12B516AFA93}" dt="2020-04-09T19:38:00.473" v="918" actId="47"/>
        <pc:sldMkLst>
          <pc:docMk/>
          <pc:sldMk cId="2455920434" sldId="795"/>
        </pc:sldMkLst>
      </pc:sldChg>
      <pc:sldChg chg="del">
        <pc:chgData name="Steve Zhao" userId="77ec397b52d73388" providerId="LiveId" clId="{6A030051-0182-44BC-98A5-C12B516AFA93}" dt="2020-04-09T19:38:00.473" v="918" actId="47"/>
        <pc:sldMkLst>
          <pc:docMk/>
          <pc:sldMk cId="1582689094" sldId="798"/>
        </pc:sldMkLst>
      </pc:sldChg>
      <pc:sldChg chg="addSp delSp modSp">
        <pc:chgData name="Steve Zhao" userId="77ec397b52d73388" providerId="LiveId" clId="{6A030051-0182-44BC-98A5-C12B516AFA93}" dt="2020-04-09T19:36:48.836" v="847" actId="1076"/>
        <pc:sldMkLst>
          <pc:docMk/>
          <pc:sldMk cId="1454447186" sldId="801"/>
        </pc:sldMkLst>
        <pc:spChg chg="mod">
          <ac:chgData name="Steve Zhao" userId="77ec397b52d73388" providerId="LiveId" clId="{6A030051-0182-44BC-98A5-C12B516AFA93}" dt="2020-04-09T19:34:52.198" v="692" actId="20577"/>
          <ac:spMkLst>
            <pc:docMk/>
            <pc:sldMk cId="1454447186" sldId="801"/>
            <ac:spMk id="2" creationId="{00000000-0000-0000-0000-000000000000}"/>
          </ac:spMkLst>
        </pc:spChg>
        <pc:spChg chg="mod">
          <ac:chgData name="Steve Zhao" userId="77ec397b52d73388" providerId="LiveId" clId="{6A030051-0182-44BC-98A5-C12B516AFA93}" dt="2020-04-09T19:36:38.782" v="845" actId="20577"/>
          <ac:spMkLst>
            <pc:docMk/>
            <pc:sldMk cId="1454447186" sldId="801"/>
            <ac:spMk id="3" creationId="{00000000-0000-0000-0000-000000000000}"/>
          </ac:spMkLst>
        </pc:spChg>
        <pc:spChg chg="del">
          <ac:chgData name="Steve Zhao" userId="77ec397b52d73388" providerId="LiveId" clId="{6A030051-0182-44BC-98A5-C12B516AFA93}" dt="2020-04-09T19:35:00.813" v="697" actId="478"/>
          <ac:spMkLst>
            <pc:docMk/>
            <pc:sldMk cId="1454447186" sldId="801"/>
            <ac:spMk id="8" creationId="{00000000-0000-0000-0000-000000000000}"/>
          </ac:spMkLst>
        </pc:spChg>
        <pc:spChg chg="del mod">
          <ac:chgData name="Steve Zhao" userId="77ec397b52d73388" providerId="LiveId" clId="{6A030051-0182-44BC-98A5-C12B516AFA93}" dt="2020-04-09T19:34:57.720" v="695" actId="478"/>
          <ac:spMkLst>
            <pc:docMk/>
            <pc:sldMk cId="1454447186" sldId="801"/>
            <ac:spMk id="13" creationId="{00000000-0000-0000-0000-000000000000}"/>
          </ac:spMkLst>
        </pc:spChg>
        <pc:spChg chg="del mod">
          <ac:chgData name="Steve Zhao" userId="77ec397b52d73388" providerId="LiveId" clId="{6A030051-0182-44BC-98A5-C12B516AFA93}" dt="2020-04-09T19:34:58.977" v="696" actId="478"/>
          <ac:spMkLst>
            <pc:docMk/>
            <pc:sldMk cId="1454447186" sldId="801"/>
            <ac:spMk id="18" creationId="{00000000-0000-0000-0000-000000000000}"/>
          </ac:spMkLst>
        </pc:spChg>
        <pc:picChg chg="add mod">
          <ac:chgData name="Steve Zhao" userId="77ec397b52d73388" providerId="LiveId" clId="{6A030051-0182-44BC-98A5-C12B516AFA93}" dt="2020-04-09T19:36:48.836" v="847" actId="1076"/>
          <ac:picMkLst>
            <pc:docMk/>
            <pc:sldMk cId="1454447186" sldId="801"/>
            <ac:picMk id="4" creationId="{B512640D-CE43-423A-96D5-5DE0C42D4122}"/>
          </ac:picMkLst>
        </pc:picChg>
        <pc:picChg chg="del">
          <ac:chgData name="Steve Zhao" userId="77ec397b52d73388" providerId="LiveId" clId="{6A030051-0182-44BC-98A5-C12B516AFA93}" dt="2020-04-09T19:35:03.658" v="699" actId="478"/>
          <ac:picMkLst>
            <pc:docMk/>
            <pc:sldMk cId="1454447186" sldId="801"/>
            <ac:picMk id="2050" creationId="{00000000-0000-0000-0000-000000000000}"/>
          </ac:picMkLst>
        </pc:picChg>
        <pc:cxnChg chg="del">
          <ac:chgData name="Steve Zhao" userId="77ec397b52d73388" providerId="LiveId" clId="{6A030051-0182-44BC-98A5-C12B516AFA93}" dt="2020-04-09T19:35:02.913" v="698" actId="478"/>
          <ac:cxnSpMkLst>
            <pc:docMk/>
            <pc:sldMk cId="1454447186" sldId="801"/>
            <ac:cxnSpMk id="11" creationId="{00000000-0000-0000-0000-000000000000}"/>
          </ac:cxnSpMkLst>
        </pc:cxnChg>
        <pc:cxnChg chg="del mod">
          <ac:chgData name="Steve Zhao" userId="77ec397b52d73388" providerId="LiveId" clId="{6A030051-0182-44BC-98A5-C12B516AFA93}" dt="2020-04-09T19:35:02.913" v="698" actId="478"/>
          <ac:cxnSpMkLst>
            <pc:docMk/>
            <pc:sldMk cId="1454447186" sldId="801"/>
            <ac:cxnSpMk id="14" creationId="{00000000-0000-0000-0000-000000000000}"/>
          </ac:cxnSpMkLst>
        </pc:cxnChg>
        <pc:cxnChg chg="del">
          <ac:chgData name="Steve Zhao" userId="77ec397b52d73388" providerId="LiveId" clId="{6A030051-0182-44BC-98A5-C12B516AFA93}" dt="2020-04-09T19:35:02.913" v="698" actId="478"/>
          <ac:cxnSpMkLst>
            <pc:docMk/>
            <pc:sldMk cId="1454447186" sldId="801"/>
            <ac:cxnSpMk id="20" creationId="{00000000-0000-0000-0000-000000000000}"/>
          </ac:cxnSpMkLst>
        </pc:cxnChg>
      </pc:sldChg>
      <pc:sldChg chg="del">
        <pc:chgData name="Steve Zhao" userId="77ec397b52d73388" providerId="LiveId" clId="{6A030051-0182-44BC-98A5-C12B516AFA93}" dt="2020-04-09T19:38:00.473" v="918" actId="47"/>
        <pc:sldMkLst>
          <pc:docMk/>
          <pc:sldMk cId="826557533" sldId="803"/>
        </pc:sldMkLst>
      </pc:sldChg>
      <pc:sldChg chg="del">
        <pc:chgData name="Steve Zhao" userId="77ec397b52d73388" providerId="LiveId" clId="{6A030051-0182-44BC-98A5-C12B516AFA93}" dt="2020-04-09T19:38:00.473" v="918" actId="47"/>
        <pc:sldMkLst>
          <pc:docMk/>
          <pc:sldMk cId="400275242" sldId="804"/>
        </pc:sldMkLst>
      </pc:sldChg>
      <pc:sldChg chg="addSp delSp modSp">
        <pc:chgData name="Steve Zhao" userId="77ec397b52d73388" providerId="LiveId" clId="{6A030051-0182-44BC-98A5-C12B516AFA93}" dt="2020-04-09T19:37:51.654" v="917"/>
        <pc:sldMkLst>
          <pc:docMk/>
          <pc:sldMk cId="632500796" sldId="805"/>
        </pc:sldMkLst>
        <pc:spChg chg="mod">
          <ac:chgData name="Steve Zhao" userId="77ec397b52d73388" providerId="LiveId" clId="{6A030051-0182-44BC-98A5-C12B516AFA93}" dt="2020-04-09T19:36:52.982" v="851" actId="20577"/>
          <ac:spMkLst>
            <pc:docMk/>
            <pc:sldMk cId="632500796" sldId="805"/>
            <ac:spMk id="2" creationId="{00000000-0000-0000-0000-000000000000}"/>
          </ac:spMkLst>
        </pc:spChg>
        <pc:spChg chg="mod">
          <ac:chgData name="Steve Zhao" userId="77ec397b52d73388" providerId="LiveId" clId="{6A030051-0182-44BC-98A5-C12B516AFA93}" dt="2020-04-09T19:37:48.528" v="916" actId="20577"/>
          <ac:spMkLst>
            <pc:docMk/>
            <pc:sldMk cId="632500796" sldId="805"/>
            <ac:spMk id="3" creationId="{00000000-0000-0000-0000-000000000000}"/>
          </ac:spMkLst>
        </pc:spChg>
        <pc:spChg chg="del">
          <ac:chgData name="Steve Zhao" userId="77ec397b52d73388" providerId="LiveId" clId="{6A030051-0182-44BC-98A5-C12B516AFA93}" dt="2020-04-09T19:37:06.910" v="856" actId="478"/>
          <ac:spMkLst>
            <pc:docMk/>
            <pc:sldMk cId="632500796" sldId="805"/>
            <ac:spMk id="8" creationId="{00000000-0000-0000-0000-000000000000}"/>
          </ac:spMkLst>
        </pc:spChg>
        <pc:spChg chg="del">
          <ac:chgData name="Steve Zhao" userId="77ec397b52d73388" providerId="LiveId" clId="{6A030051-0182-44BC-98A5-C12B516AFA93}" dt="2020-04-09T19:37:03.971" v="853" actId="478"/>
          <ac:spMkLst>
            <pc:docMk/>
            <pc:sldMk cId="632500796" sldId="805"/>
            <ac:spMk id="13" creationId="{00000000-0000-0000-0000-000000000000}"/>
          </ac:spMkLst>
        </pc:spChg>
        <pc:spChg chg="del">
          <ac:chgData name="Steve Zhao" userId="77ec397b52d73388" providerId="LiveId" clId="{6A030051-0182-44BC-98A5-C12B516AFA93}" dt="2020-04-09T19:37:04.918" v="854" actId="478"/>
          <ac:spMkLst>
            <pc:docMk/>
            <pc:sldMk cId="632500796" sldId="805"/>
            <ac:spMk id="18" creationId="{00000000-0000-0000-0000-000000000000}"/>
          </ac:spMkLst>
        </pc:spChg>
        <pc:picChg chg="add">
          <ac:chgData name="Steve Zhao" userId="77ec397b52d73388" providerId="LiveId" clId="{6A030051-0182-44BC-98A5-C12B516AFA93}" dt="2020-04-09T19:37:51.654" v="917"/>
          <ac:picMkLst>
            <pc:docMk/>
            <pc:sldMk cId="632500796" sldId="805"/>
            <ac:picMk id="4" creationId="{21AC3E46-D4EE-42C6-96CA-7EBCC17A7CC7}"/>
          </ac:picMkLst>
        </pc:picChg>
        <pc:picChg chg="del">
          <ac:chgData name="Steve Zhao" userId="77ec397b52d73388" providerId="LiveId" clId="{6A030051-0182-44BC-98A5-C12B516AFA93}" dt="2020-04-09T19:37:05.770" v="855" actId="478"/>
          <ac:picMkLst>
            <pc:docMk/>
            <pc:sldMk cId="632500796" sldId="805"/>
            <ac:picMk id="2050" creationId="{00000000-0000-0000-0000-000000000000}"/>
          </ac:picMkLst>
        </pc:picChg>
        <pc:cxnChg chg="del">
          <ac:chgData name="Steve Zhao" userId="77ec397b52d73388" providerId="LiveId" clId="{6A030051-0182-44BC-98A5-C12B516AFA93}" dt="2020-04-09T19:37:00.982" v="852" actId="478"/>
          <ac:cxnSpMkLst>
            <pc:docMk/>
            <pc:sldMk cId="632500796" sldId="805"/>
            <ac:cxnSpMk id="11" creationId="{00000000-0000-0000-0000-000000000000}"/>
          </ac:cxnSpMkLst>
        </pc:cxnChg>
        <pc:cxnChg chg="del mod">
          <ac:chgData name="Steve Zhao" userId="77ec397b52d73388" providerId="LiveId" clId="{6A030051-0182-44BC-98A5-C12B516AFA93}" dt="2020-04-09T19:37:00.982" v="852" actId="478"/>
          <ac:cxnSpMkLst>
            <pc:docMk/>
            <pc:sldMk cId="632500796" sldId="805"/>
            <ac:cxnSpMk id="14" creationId="{00000000-0000-0000-0000-000000000000}"/>
          </ac:cxnSpMkLst>
        </pc:cxnChg>
        <pc:cxnChg chg="del">
          <ac:chgData name="Steve Zhao" userId="77ec397b52d73388" providerId="LiveId" clId="{6A030051-0182-44BC-98A5-C12B516AFA93}" dt="2020-04-09T19:37:00.982" v="852" actId="478"/>
          <ac:cxnSpMkLst>
            <pc:docMk/>
            <pc:sldMk cId="632500796" sldId="805"/>
            <ac:cxnSpMk id="20" creationId="{00000000-0000-0000-0000-000000000000}"/>
          </ac:cxnSpMkLst>
        </pc:cxnChg>
      </pc:sldChg>
      <pc:sldChg chg="del">
        <pc:chgData name="Steve Zhao" userId="77ec397b52d73388" providerId="LiveId" clId="{6A030051-0182-44BC-98A5-C12B516AFA93}" dt="2020-04-09T19:38:00.473" v="918" actId="47"/>
        <pc:sldMkLst>
          <pc:docMk/>
          <pc:sldMk cId="158892432" sldId="806"/>
        </pc:sldMkLst>
      </pc:sldChg>
      <pc:sldChg chg="addSp delSp modSp add">
        <pc:chgData name="Steve Zhao" userId="77ec397b52d73388" providerId="LiveId" clId="{6A030051-0182-44BC-98A5-C12B516AFA93}" dt="2020-04-09T19:39:09.702" v="1012"/>
        <pc:sldMkLst>
          <pc:docMk/>
          <pc:sldMk cId="965696135" sldId="806"/>
        </pc:sldMkLst>
        <pc:spChg chg="mod">
          <ac:chgData name="Steve Zhao" userId="77ec397b52d73388" providerId="LiveId" clId="{6A030051-0182-44BC-98A5-C12B516AFA93}" dt="2020-04-09T19:39:01.514" v="1009" actId="20577"/>
          <ac:spMkLst>
            <pc:docMk/>
            <pc:sldMk cId="965696135" sldId="806"/>
            <ac:spMk id="3" creationId="{00000000-0000-0000-0000-000000000000}"/>
          </ac:spMkLst>
        </pc:spChg>
        <pc:picChg chg="del">
          <ac:chgData name="Steve Zhao" userId="77ec397b52d73388" providerId="LiveId" clId="{6A030051-0182-44BC-98A5-C12B516AFA93}" dt="2020-04-09T19:38:07.584" v="920" actId="478"/>
          <ac:picMkLst>
            <pc:docMk/>
            <pc:sldMk cId="965696135" sldId="806"/>
            <ac:picMk id="4" creationId="{21AC3E46-D4EE-42C6-96CA-7EBCC17A7CC7}"/>
          </ac:picMkLst>
        </pc:picChg>
        <pc:picChg chg="add">
          <ac:chgData name="Steve Zhao" userId="77ec397b52d73388" providerId="LiveId" clId="{6A030051-0182-44BC-98A5-C12B516AFA93}" dt="2020-04-09T19:39:09.702" v="1012"/>
          <ac:picMkLst>
            <pc:docMk/>
            <pc:sldMk cId="965696135" sldId="806"/>
            <ac:picMk id="5" creationId="{761D33DE-AE5E-4CFC-A72B-818F418C5747}"/>
          </ac:picMkLst>
        </pc:picChg>
      </pc:sldChg>
      <pc:sldChg chg="addSp modSp add">
        <pc:chgData name="Steve Zhao" userId="77ec397b52d73388" providerId="LiveId" clId="{6A030051-0182-44BC-98A5-C12B516AFA93}" dt="2020-04-09T19:41:14.278" v="1096" actId="1076"/>
        <pc:sldMkLst>
          <pc:docMk/>
          <pc:sldMk cId="3685573795" sldId="807"/>
        </pc:sldMkLst>
        <pc:spChg chg="mod">
          <ac:chgData name="Steve Zhao" userId="77ec397b52d73388" providerId="LiveId" clId="{6A030051-0182-44BC-98A5-C12B516AFA93}" dt="2020-04-09T19:41:10.320" v="1094" actId="20577"/>
          <ac:spMkLst>
            <pc:docMk/>
            <pc:sldMk cId="3685573795" sldId="807"/>
            <ac:spMk id="3" creationId="{00000000-0000-0000-0000-000000000000}"/>
          </ac:spMkLst>
        </pc:spChg>
        <pc:picChg chg="add mod">
          <ac:chgData name="Steve Zhao" userId="77ec397b52d73388" providerId="LiveId" clId="{6A030051-0182-44BC-98A5-C12B516AFA93}" dt="2020-04-09T19:41:14.278" v="1096" actId="1076"/>
          <ac:picMkLst>
            <pc:docMk/>
            <pc:sldMk cId="3685573795" sldId="807"/>
            <ac:picMk id="4" creationId="{77C80ABA-4DC0-4F41-BE29-42B3094C8C3E}"/>
          </ac:picMkLst>
        </pc:picChg>
      </pc:sldChg>
      <pc:sldChg chg="addSp modSp add">
        <pc:chgData name="Steve Zhao" userId="77ec397b52d73388" providerId="LiveId" clId="{6A030051-0182-44BC-98A5-C12B516AFA93}" dt="2020-04-09T19:43:18.300" v="1192" actId="14100"/>
        <pc:sldMkLst>
          <pc:docMk/>
          <pc:sldMk cId="2198978465" sldId="808"/>
        </pc:sldMkLst>
        <pc:spChg chg="mod">
          <ac:chgData name="Steve Zhao" userId="77ec397b52d73388" providerId="LiveId" clId="{6A030051-0182-44BC-98A5-C12B516AFA93}" dt="2020-04-09T19:43:18.300" v="1192" actId="14100"/>
          <ac:spMkLst>
            <pc:docMk/>
            <pc:sldMk cId="2198978465" sldId="808"/>
            <ac:spMk id="3" creationId="{00000000-0000-0000-0000-000000000000}"/>
          </ac:spMkLst>
        </pc:spChg>
        <pc:picChg chg="add mod">
          <ac:chgData name="Steve Zhao" userId="77ec397b52d73388" providerId="LiveId" clId="{6A030051-0182-44BC-98A5-C12B516AFA93}" dt="2020-04-09T19:43:14.778" v="1191" actId="1076"/>
          <ac:picMkLst>
            <pc:docMk/>
            <pc:sldMk cId="2198978465" sldId="808"/>
            <ac:picMk id="4" creationId="{853A3E21-7FDE-434C-949F-E52E94F0AD09}"/>
          </ac:picMkLst>
        </pc:picChg>
      </pc:sldChg>
      <pc:sldChg chg="addSp modSp add">
        <pc:chgData name="Steve Zhao" userId="77ec397b52d73388" providerId="LiveId" clId="{6A030051-0182-44BC-98A5-C12B516AFA93}" dt="2020-04-09T19:44:19.943" v="1262"/>
        <pc:sldMkLst>
          <pc:docMk/>
          <pc:sldMk cId="3841299557" sldId="809"/>
        </pc:sldMkLst>
        <pc:spChg chg="mod">
          <ac:chgData name="Steve Zhao" userId="77ec397b52d73388" providerId="LiveId" clId="{6A030051-0182-44BC-98A5-C12B516AFA93}" dt="2020-04-09T19:44:18.621" v="1261" actId="313"/>
          <ac:spMkLst>
            <pc:docMk/>
            <pc:sldMk cId="3841299557" sldId="809"/>
            <ac:spMk id="3" creationId="{00000000-0000-0000-0000-000000000000}"/>
          </ac:spMkLst>
        </pc:spChg>
        <pc:picChg chg="add">
          <ac:chgData name="Steve Zhao" userId="77ec397b52d73388" providerId="LiveId" clId="{6A030051-0182-44BC-98A5-C12B516AFA93}" dt="2020-04-09T19:44:19.943" v="1262"/>
          <ac:picMkLst>
            <pc:docMk/>
            <pc:sldMk cId="3841299557" sldId="809"/>
            <ac:picMk id="4" creationId="{B2C9DE28-299E-440E-B974-28D034306BC7}"/>
          </ac:picMkLst>
        </pc:picChg>
      </pc:sldChg>
      <pc:sldChg chg="addSp modSp add">
        <pc:chgData name="Steve Zhao" userId="77ec397b52d73388" providerId="LiveId" clId="{6A030051-0182-44BC-98A5-C12B516AFA93}" dt="2020-04-09T19:44:52.588" v="1333" actId="1076"/>
        <pc:sldMkLst>
          <pc:docMk/>
          <pc:sldMk cId="2594413660" sldId="810"/>
        </pc:sldMkLst>
        <pc:spChg chg="mod">
          <ac:chgData name="Steve Zhao" userId="77ec397b52d73388" providerId="LiveId" clId="{6A030051-0182-44BC-98A5-C12B516AFA93}" dt="2020-04-09T19:44:50.066" v="1331" actId="20577"/>
          <ac:spMkLst>
            <pc:docMk/>
            <pc:sldMk cId="2594413660" sldId="810"/>
            <ac:spMk id="3" creationId="{00000000-0000-0000-0000-000000000000}"/>
          </ac:spMkLst>
        </pc:spChg>
        <pc:picChg chg="add mod">
          <ac:chgData name="Steve Zhao" userId="77ec397b52d73388" providerId="LiveId" clId="{6A030051-0182-44BC-98A5-C12B516AFA93}" dt="2020-04-09T19:44:52.588" v="1333" actId="1076"/>
          <ac:picMkLst>
            <pc:docMk/>
            <pc:sldMk cId="2594413660" sldId="810"/>
            <ac:picMk id="4" creationId="{889ADBD8-576D-4197-AC21-500A5B70E37F}"/>
          </ac:picMkLst>
        </pc:picChg>
      </pc:sldChg>
      <pc:sldChg chg="addSp delSp modSp add">
        <pc:chgData name="Steve Zhao" userId="77ec397b52d73388" providerId="LiveId" clId="{6A030051-0182-44BC-98A5-C12B516AFA93}" dt="2020-04-09T19:46:24.284" v="1407"/>
        <pc:sldMkLst>
          <pc:docMk/>
          <pc:sldMk cId="1127538321" sldId="811"/>
        </pc:sldMkLst>
        <pc:spChg chg="mod">
          <ac:chgData name="Steve Zhao" userId="77ec397b52d73388" providerId="LiveId" clId="{6A030051-0182-44BC-98A5-C12B516AFA93}" dt="2020-04-09T19:46:11.954" v="1404" actId="14100"/>
          <ac:spMkLst>
            <pc:docMk/>
            <pc:sldMk cId="1127538321" sldId="811"/>
            <ac:spMk id="3" creationId="{00000000-0000-0000-0000-000000000000}"/>
          </ac:spMkLst>
        </pc:spChg>
        <pc:picChg chg="add mod">
          <ac:chgData name="Steve Zhao" userId="77ec397b52d73388" providerId="LiveId" clId="{6A030051-0182-44BC-98A5-C12B516AFA93}" dt="2020-04-09T19:46:09.610" v="1403" actId="1076"/>
          <ac:picMkLst>
            <pc:docMk/>
            <pc:sldMk cId="1127538321" sldId="811"/>
            <ac:picMk id="4" creationId="{BDDAE659-755A-4E93-9E38-FC38068F497C}"/>
          </ac:picMkLst>
        </pc:picChg>
        <pc:picChg chg="add del">
          <ac:chgData name="Steve Zhao" userId="77ec397b52d73388" providerId="LiveId" clId="{6A030051-0182-44BC-98A5-C12B516AFA93}" dt="2020-04-09T19:46:24.284" v="1407"/>
          <ac:picMkLst>
            <pc:docMk/>
            <pc:sldMk cId="1127538321" sldId="811"/>
            <ac:picMk id="5" creationId="{E34749A1-5FC6-4592-A8E6-2CDC0CA33C86}"/>
          </ac:picMkLst>
        </pc:picChg>
      </pc:sldChg>
      <pc:sldChg chg="modSp add del">
        <pc:chgData name="Steve Zhao" userId="77ec397b52d73388" providerId="LiveId" clId="{6A030051-0182-44BC-98A5-C12B516AFA93}" dt="2020-04-10T01:56:00.278" v="1659" actId="20577"/>
        <pc:sldMkLst>
          <pc:docMk/>
          <pc:sldMk cId="2945314312" sldId="812"/>
        </pc:sldMkLst>
        <pc:spChg chg="mod">
          <ac:chgData name="Steve Zhao" userId="77ec397b52d73388" providerId="LiveId" clId="{6A030051-0182-44BC-98A5-C12B516AFA93}" dt="2020-04-09T19:46:34.849" v="1418" actId="20577"/>
          <ac:spMkLst>
            <pc:docMk/>
            <pc:sldMk cId="2945314312" sldId="812"/>
            <ac:spMk id="2" creationId="{00000000-0000-0000-0000-000000000000}"/>
          </ac:spMkLst>
        </pc:spChg>
        <pc:spChg chg="mod">
          <ac:chgData name="Steve Zhao" userId="77ec397b52d73388" providerId="LiveId" clId="{6A030051-0182-44BC-98A5-C12B516AFA93}" dt="2020-04-10T01:56:00.278" v="1659" actId="20577"/>
          <ac:spMkLst>
            <pc:docMk/>
            <pc:sldMk cId="2945314312" sldId="812"/>
            <ac:spMk id="3" creationId="{00000000-0000-0000-0000-000000000000}"/>
          </ac:spMkLst>
        </pc:spChg>
      </pc:sldChg>
      <pc:sldChg chg="add del">
        <pc:chgData name="Steve Zhao" userId="77ec397b52d73388" providerId="LiveId" clId="{6A030051-0182-44BC-98A5-C12B516AFA93}" dt="2020-04-09T19:46:51.997" v="1419" actId="47"/>
        <pc:sldMkLst>
          <pc:docMk/>
          <pc:sldMk cId="104571414" sldId="813"/>
        </pc:sldMkLst>
      </pc:sldChg>
      <pc:sldChg chg="add del">
        <pc:chgData name="Steve Zhao" userId="77ec397b52d73388" providerId="LiveId" clId="{6A030051-0182-44BC-98A5-C12B516AFA93}" dt="2020-04-09T19:46:51.997" v="1419" actId="47"/>
        <pc:sldMkLst>
          <pc:docMk/>
          <pc:sldMk cId="1895062283" sldId="814"/>
        </pc:sldMkLst>
      </pc:sldChg>
      <pc:sldChg chg="add del">
        <pc:chgData name="Steve Zhao" userId="77ec397b52d73388" providerId="LiveId" clId="{6A030051-0182-44BC-98A5-C12B516AFA93}" dt="2020-04-09T19:46:51.997" v="1419" actId="47"/>
        <pc:sldMkLst>
          <pc:docMk/>
          <pc:sldMk cId="1634657022" sldId="815"/>
        </pc:sldMkLst>
      </pc:sldChg>
      <pc:sldChg chg="add del">
        <pc:chgData name="Steve Zhao" userId="77ec397b52d73388" providerId="LiveId" clId="{6A030051-0182-44BC-98A5-C12B516AFA93}" dt="2020-04-09T19:46:51.997" v="1419" actId="47"/>
        <pc:sldMkLst>
          <pc:docMk/>
          <pc:sldMk cId="1768037233" sldId="816"/>
        </pc:sldMkLst>
      </pc:sldChg>
      <pc:sldChg chg="add del">
        <pc:chgData name="Steve Zhao" userId="77ec397b52d73388" providerId="LiveId" clId="{6A030051-0182-44BC-98A5-C12B516AFA93}" dt="2020-04-09T19:46:51.997" v="1419" actId="47"/>
        <pc:sldMkLst>
          <pc:docMk/>
          <pc:sldMk cId="3080429566" sldId="817"/>
        </pc:sldMkLst>
      </pc:sldChg>
      <pc:sldChg chg="add del">
        <pc:chgData name="Steve Zhao" userId="77ec397b52d73388" providerId="LiveId" clId="{6A030051-0182-44BC-98A5-C12B516AFA93}" dt="2020-04-09T19:39:04.452" v="1011"/>
        <pc:sldMkLst>
          <pc:docMk/>
          <pc:sldMk cId="233993685" sldId="818"/>
        </pc:sldMkLst>
      </pc:sldChg>
    </pc:docChg>
  </pc:docChgLst>
  <pc:docChgLst>
    <pc:chgData name="Guest User" providerId="Windows Live" clId="Web-{5FD03875-ECF7-48DF-BF50-2F8114C1F605}"/>
    <pc:docChg chg="modSld">
      <pc:chgData name="Guest User" userId="" providerId="Windows Live" clId="Web-{5FD03875-ECF7-48DF-BF50-2F8114C1F605}" dt="2020-04-09T19:52:24.697" v="1" actId="20577"/>
      <pc:docMkLst>
        <pc:docMk/>
      </pc:docMkLst>
      <pc:sldChg chg="modSp">
        <pc:chgData name="Guest User" userId="" providerId="Windows Live" clId="Web-{5FD03875-ECF7-48DF-BF50-2F8114C1F605}" dt="2020-04-09T19:52:24.697" v="1" actId="20577"/>
        <pc:sldMkLst>
          <pc:docMk/>
          <pc:sldMk cId="953504501" sldId="783"/>
        </pc:sldMkLst>
        <pc:spChg chg="mod">
          <ac:chgData name="Guest User" userId="" providerId="Windows Live" clId="Web-{5FD03875-ECF7-48DF-BF50-2F8114C1F605}" dt="2020-04-09T19:52:24.697" v="1" actId="20577"/>
          <ac:spMkLst>
            <pc:docMk/>
            <pc:sldMk cId="953504501" sldId="783"/>
            <ac:spMk id="5" creationId="{FB2B9306-DD16-4FCA-89C1-544017239BC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532563" y="8902700"/>
            <a:ext cx="3937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516" tIns="44464" rIns="90516" bIns="44464" anchor="ctr">
            <a:spAutoFit/>
          </a:bodyPr>
          <a:lstStyle/>
          <a:p>
            <a:pPr algn="r">
              <a:defRPr/>
            </a:pPr>
            <a:fld id="{CE5CCB02-E36E-48BC-9227-8491274789E6}" type="slidenum">
              <a:rPr lang="en-US" sz="1400"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73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3250"/>
            <a:ext cx="5130800" cy="3908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516" tIns="44464" rIns="90516" bIns="44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30325" y="809625"/>
            <a:ext cx="4338638" cy="325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532563" y="8902700"/>
            <a:ext cx="3937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516" tIns="44464" rIns="90516" bIns="44464" anchor="ctr">
            <a:spAutoFit/>
          </a:bodyPr>
          <a:lstStyle/>
          <a:p>
            <a:pPr algn="r">
              <a:defRPr/>
            </a:pPr>
            <a:fld id="{263E3BA1-BAED-46C7-8693-583B5F3246C8}" type="slidenum">
              <a:rPr lang="en-US" sz="1400"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0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5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947"/>
            <a:ext cx="9144000" cy="422275"/>
          </a:xfrm>
          <a:prstGeom prst="rect">
            <a:avLst/>
          </a:prstGeom>
        </p:spPr>
        <p:txBody>
          <a:bodyPr/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68925"/>
            <a:ext cx="8230590" cy="5124999"/>
          </a:xfrm>
          <a:prstGeom prst="rect">
            <a:avLst/>
          </a:prstGeom>
        </p:spPr>
        <p:txBody>
          <a:bodyPr/>
          <a:lstStyle>
            <a:lvl1pPr marL="128588" indent="-128588">
              <a:buSzPct val="100000"/>
              <a:buFont typeface="Wingdings" panose="05000000000000000000" pitchFamily="2" charset="2"/>
              <a:buChar char="§"/>
              <a:defRPr sz="2000" b="1"/>
            </a:lvl1pPr>
            <a:lvl2pPr marL="428625" indent="-141685">
              <a:spcBef>
                <a:spcPts val="450"/>
              </a:spcBef>
              <a:buSzPct val="100000"/>
              <a:buFont typeface="Wingdings" pitchFamily="2" charset="2"/>
              <a:buChar char="§"/>
              <a:defRPr sz="1800"/>
            </a:lvl2pPr>
            <a:lvl3pPr marL="729854" indent="-132160">
              <a:buFont typeface="Arial" pitchFamily="34" charset="0"/>
              <a:buChar char="−"/>
              <a:defRPr sz="1600"/>
            </a:lvl3pPr>
            <a:lvl4pPr marL="10287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41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7818325" y="6421223"/>
            <a:ext cx="460061" cy="15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>
              <a:defRPr/>
            </a:pPr>
            <a:r>
              <a:rPr lang="en-US" sz="750" b="1" i="1" baseline="0" dirty="0">
                <a:solidFill>
                  <a:schemeClr val="tx1"/>
                </a:solidFill>
              </a:rPr>
              <a:t>slide </a:t>
            </a:r>
            <a:fld id="{0915467B-C37D-4D40-AF00-15BB81BE187C}" type="slidenum">
              <a:rPr lang="en-US" sz="750" b="1" i="1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sz="75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7460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8131389" y="6440076"/>
            <a:ext cx="460061" cy="15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50" b="1" i="1" dirty="0">
                <a:solidFill>
                  <a:srgbClr val="000000"/>
                </a:solidFill>
              </a:rPr>
              <a:t>slide </a:t>
            </a:r>
            <a:fld id="{0915467B-C37D-4D40-AF00-15BB81BE187C}" type="slidenum">
              <a:rPr lang="en-US" sz="750" b="1" i="1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750" b="1" i="1" dirty="0">
              <a:solidFill>
                <a:srgbClr val="000000"/>
              </a:solidFill>
            </a:endParaRPr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0" y="877476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10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8" y="248654"/>
            <a:ext cx="1972128" cy="5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8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</p:sldLayoutIdLst>
  <p:hf sldNum="0"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5pPr>
      <a:lvl6pPr marL="3429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6pPr>
      <a:lvl7pPr marL="685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7pPr>
      <a:lvl8pPr marL="10287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8pPr>
      <a:lvl9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9pPr>
    </p:titleStyle>
    <p:bodyStyle>
      <a:lvl1pPr marL="215504" indent="-215504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q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56022" indent="-184547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1500">
          <a:solidFill>
            <a:schemeClr val="tx1"/>
          </a:solidFill>
          <a:latin typeface="+mn-lt"/>
        </a:defRPr>
      </a:lvl2pPr>
      <a:lvl3pPr marL="859631" indent="-13216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•"/>
        <a:defRPr>
          <a:solidFill>
            <a:schemeClr val="tx1"/>
          </a:solidFill>
          <a:latin typeface="+mn-lt"/>
        </a:defRPr>
      </a:lvl3pPr>
      <a:lvl4pPr marL="1285875" indent="-257175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itchFamily="18" charset="0"/>
        </a:defRPr>
      </a:lvl4pPr>
      <a:lvl5pPr marL="1628775" indent="-25717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5pPr>
      <a:lvl6pPr marL="1971675" indent="-25717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6pPr>
      <a:lvl7pPr marL="2314575" indent="-25717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7pPr>
      <a:lvl8pPr marL="2657475" indent="-25717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8pPr>
      <a:lvl9pPr marL="3000375" indent="-25717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ron/handson-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uengdelahoz/Resnet/blob/master/detailed_implementations/resnet_50.py" TargetMode="External"/><Relationship Id="rId4" Type="http://schemas.openxmlformats.org/officeDocument/2006/relationships/hyperlink" Target="https://towardsdatascience.com/resnets-for-cifar-10-e63e900524e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engdelahoz/Resnet/blob/master/detailed_implementations/resnet_50.p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50660" y="5600710"/>
            <a:ext cx="9144000" cy="65087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D0A2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buChar char="-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4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4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b="0" dirty="0">
                <a:solidFill>
                  <a:schemeClr val="tx1"/>
                </a:solidFill>
                <a:latin typeface="Arial Black" panose="020B0A04020102020204" pitchFamily="34" charset="0"/>
              </a:rPr>
              <a:t>April 2020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j-ea"/>
              <a:cs typeface="Times New Roman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3332014"/>
            <a:ext cx="9144000" cy="401786"/>
          </a:xfrm>
          <a:prstGeom prst="rect">
            <a:avLst/>
          </a:prstGeom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Mini Project 2 Presentation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6148" name="Line 36"/>
          <p:cNvSpPr>
            <a:spLocks noChangeShapeType="1"/>
          </p:cNvSpPr>
          <p:nvPr/>
        </p:nvSpPr>
        <p:spPr bwMode="auto">
          <a:xfrm>
            <a:off x="-19050" y="5689405"/>
            <a:ext cx="916305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3" name="Rectangle 37"/>
          <p:cNvSpPr>
            <a:spLocks noChangeArrowheads="1"/>
          </p:cNvSpPr>
          <p:nvPr/>
        </p:nvSpPr>
        <p:spPr bwMode="auto">
          <a:xfrm>
            <a:off x="-50660" y="4188626"/>
            <a:ext cx="9144000" cy="1413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lIns="90488" tIns="44450" rIns="90488" bIns="44450" anchor="ctr"/>
          <a:lstStyle/>
          <a:p>
            <a:pPr>
              <a:defRPr/>
            </a:pPr>
            <a:br>
              <a:rPr lang="en-US" sz="2400" b="1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adley Hand ITC" pitchFamily="66" charset="0"/>
              </a:rPr>
            </a:br>
            <a:endParaRPr lang="en-US" sz="2400" b="1" dirty="0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radley Hand ITC" pitchFamily="66" charset="0"/>
            </a:endParaRPr>
          </a:p>
        </p:txBody>
      </p:sp>
      <p:sp>
        <p:nvSpPr>
          <p:cNvPr id="6151" name="Line 42"/>
          <p:cNvSpPr>
            <a:spLocks noChangeShapeType="1"/>
          </p:cNvSpPr>
          <p:nvPr/>
        </p:nvSpPr>
        <p:spPr bwMode="auto">
          <a:xfrm>
            <a:off x="-19050" y="6112585"/>
            <a:ext cx="916305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2034357" y="1819270"/>
            <a:ext cx="4901812" cy="1413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lIns="90488" tIns="44450" rIns="90488" bIns="4445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FLORIDA POLY</a:t>
            </a:r>
            <a:r>
              <a:rPr lang="en-US" sz="1350" b="1" dirty="0">
                <a:solidFill>
                  <a:srgbClr val="373784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TECHNIC UNIVERSITY</a:t>
            </a: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1198" y="3810000"/>
            <a:ext cx="916305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>
            <a:off x="-19050" y="3352800"/>
            <a:ext cx="916305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5716"/>
            <a:ext cx="2606310" cy="17397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21BEE5-599B-4DCB-A2BB-C8C3616293F3}"/>
              </a:ext>
            </a:extLst>
          </p:cNvPr>
          <p:cNvSpPr txBox="1"/>
          <p:nvPr/>
        </p:nvSpPr>
        <p:spPr>
          <a:xfrm>
            <a:off x="891437" y="4351584"/>
            <a:ext cx="7342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Josh Baldwin, Nathan </a:t>
            </a:r>
            <a:r>
              <a:rPr lang="en-US" i="1" dirty="0" err="1"/>
              <a:t>Rabideau</a:t>
            </a:r>
            <a:r>
              <a:rPr lang="en-US" i="1" dirty="0"/>
              <a:t>, Steve Zhao</a:t>
            </a:r>
          </a:p>
        </p:txBody>
      </p:sp>
    </p:spTree>
    <p:extLst>
      <p:ext uri="{BB962C8B-B14F-4D97-AF65-F5344CB8AC3E}">
        <p14:creationId xmlns:p14="http://schemas.microsoft.com/office/powerpoint/2010/main" val="175433769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38" y="163392"/>
            <a:ext cx="7426325" cy="762000"/>
          </a:xfrm>
        </p:spPr>
        <p:txBody>
          <a:bodyPr/>
          <a:lstStyle/>
          <a:p>
            <a:r>
              <a:rPr lang="en-US" sz="2400" dirty="0"/>
              <a:t>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52400" y="1066502"/>
            <a:ext cx="8486843" cy="4724400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This block of code define what every </a:t>
            </a:r>
            <a:r>
              <a:rPr lang="en-US" dirty="0" err="1"/>
              <a:t>ResNet</a:t>
            </a:r>
            <a:r>
              <a:rPr lang="en-US" dirty="0"/>
              <a:t> layer will 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80ABA-4DC0-4F41-BE29-42B3094C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7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38" y="163392"/>
            <a:ext cx="7426325" cy="762000"/>
          </a:xfrm>
        </p:spPr>
        <p:txBody>
          <a:bodyPr/>
          <a:lstStyle/>
          <a:p>
            <a:r>
              <a:rPr lang="en-US" sz="2400" dirty="0"/>
              <a:t>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52400" y="1066502"/>
            <a:ext cx="5257799" cy="4724400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This block of code is the main model and what it going to looks 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A3E21-7FDE-434C-949F-E52E94F0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0"/>
            <a:ext cx="3086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7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38" y="163392"/>
            <a:ext cx="7426325" cy="762000"/>
          </a:xfrm>
        </p:spPr>
        <p:txBody>
          <a:bodyPr/>
          <a:lstStyle/>
          <a:p>
            <a:r>
              <a:rPr lang="en-US" sz="2400" dirty="0"/>
              <a:t>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52400" y="1066502"/>
            <a:ext cx="8486843" cy="4724400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This block of code initialize parameters of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9DE28-299E-440E-B974-28D034306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1807"/>
            <a:ext cx="9144000" cy="10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9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38" y="163392"/>
            <a:ext cx="7426325" cy="762000"/>
          </a:xfrm>
        </p:spPr>
        <p:txBody>
          <a:bodyPr/>
          <a:lstStyle/>
          <a:p>
            <a:r>
              <a:rPr lang="en-US" sz="2400" dirty="0"/>
              <a:t>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52400" y="1066502"/>
            <a:ext cx="8486843" cy="4724400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This block of code save the model to local directory.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ADBD8-576D-4197-AC21-500A5B70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34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1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38" y="163392"/>
            <a:ext cx="7426325" cy="762000"/>
          </a:xfrm>
        </p:spPr>
        <p:txBody>
          <a:bodyPr/>
          <a:lstStyle/>
          <a:p>
            <a:r>
              <a:rPr lang="en-US" sz="2400" dirty="0"/>
              <a:t>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52401" y="1066502"/>
            <a:ext cx="5334000" cy="4724400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This block of code runs the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AE659-755A-4E93-9E38-FC38068F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0"/>
            <a:ext cx="3110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3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38" y="163392"/>
            <a:ext cx="7426325" cy="762000"/>
          </a:xfrm>
        </p:spPr>
        <p:txBody>
          <a:bodyPr/>
          <a:lstStyle/>
          <a:p>
            <a:r>
              <a:rPr lang="en-US" sz="2400" dirty="0"/>
              <a:t>Result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52400" y="1066502"/>
            <a:ext cx="8486843" cy="4724400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sz="1000" dirty="0"/>
              <a:t>Using real-time data augmentation.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1000" dirty="0"/>
              <a:t>Epoch 1/50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1000" dirty="0"/>
              <a:t>Learning rate:  0.001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1000" dirty="0"/>
              <a:t>1563/1563 [==============================] - 961s 615ms/step - loss: 1.8605 - accuracy: 0.4849 - </a:t>
            </a:r>
            <a:r>
              <a:rPr lang="en-US" sz="1000" dirty="0" err="1"/>
              <a:t>val_loss</a:t>
            </a:r>
            <a:r>
              <a:rPr lang="en-US" sz="1000" dirty="0"/>
              <a:t>: 1.8985 - </a:t>
            </a:r>
            <a:r>
              <a:rPr lang="en-US" sz="1000" dirty="0" err="1"/>
              <a:t>val_accuracy</a:t>
            </a:r>
            <a:r>
              <a:rPr lang="en-US" sz="1000" dirty="0"/>
              <a:t>: 0.4818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1000" dirty="0"/>
              <a:t>…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1000" dirty="0"/>
              <a:t>Epoch 26/50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1000" dirty="0"/>
              <a:t>Learning rate:  0.001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1000" dirty="0"/>
              <a:t> 166/1563 [==&gt;...........................] - ETA: 13:10 - loss: 0.5978 - accuracy: 0.8697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1000" dirty="0"/>
              <a:t>​</a:t>
            </a:r>
          </a:p>
          <a:p>
            <a:pPr marL="0" indent="0">
              <a:buClr>
                <a:schemeClr val="accent2"/>
              </a:buClr>
              <a:buNone/>
            </a:pPr>
            <a:endParaRPr lang="en-US" sz="1000" dirty="0"/>
          </a:p>
          <a:p>
            <a:pPr marL="0" indent="0">
              <a:buClr>
                <a:schemeClr val="accent2"/>
              </a:buClr>
              <a:buNone/>
            </a:pPr>
            <a:r>
              <a:rPr lang="en-US" sz="1000" dirty="0"/>
              <a:t>Due to time constraint, we were only managed to complete 25 out of 50 runs, but the result here is clear, the accuracy is improved quite a lot.</a:t>
            </a:r>
          </a:p>
        </p:txBody>
      </p:sp>
    </p:spTree>
    <p:extLst>
      <p:ext uri="{BB962C8B-B14F-4D97-AF65-F5344CB8AC3E}">
        <p14:creationId xmlns:p14="http://schemas.microsoft.com/office/powerpoint/2010/main" val="294531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38" y="145494"/>
            <a:ext cx="7426325" cy="762000"/>
          </a:xfrm>
        </p:spPr>
        <p:txBody>
          <a:bodyPr/>
          <a:lstStyle/>
          <a:p>
            <a:r>
              <a:rPr lang="en-US" sz="2400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In this assignment we reviewed the concepts of </a:t>
            </a:r>
            <a:r>
              <a:rPr lang="en-US" dirty="0" err="1"/>
              <a:t>ResNet</a:t>
            </a:r>
            <a:r>
              <a:rPr lang="en-US" dirty="0"/>
              <a:t> and have some hands </a:t>
            </a:r>
            <a:r>
              <a:rPr lang="en-US"/>
              <a:t>on experience on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6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88" y="1283812"/>
            <a:ext cx="7772400" cy="5257800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https://github.com/ageron/handson-ml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https://towardsdatascience.com/resnets-for-cifar-10-e63e900524e0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https://github.com/yuengdelahoz/Resnet/blob/master/detailed_implementations/resnet_50.py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835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315"/>
            <a:ext cx="7426325" cy="762000"/>
          </a:xfrm>
        </p:spPr>
        <p:txBody>
          <a:bodyPr/>
          <a:lstStyle/>
          <a:p>
            <a:r>
              <a:rPr lang="en-US" sz="2400" dirty="0"/>
              <a:t>What is this project?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this project we used </a:t>
            </a:r>
            <a:r>
              <a:rPr lang="en-US" dirty="0" err="1"/>
              <a:t>ResNet</a:t>
            </a:r>
            <a:r>
              <a:rPr lang="en-US" dirty="0"/>
              <a:t> to create a neural network and use cifar10 to train it.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7D613-D4A5-4BB1-880A-13002B20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67" y="2286000"/>
            <a:ext cx="8230590" cy="34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4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5562"/>
            <a:ext cx="7426325" cy="762000"/>
          </a:xfrm>
        </p:spPr>
        <p:txBody>
          <a:bodyPr/>
          <a:lstStyle/>
          <a:p>
            <a:r>
              <a:rPr lang="en-US" sz="2400" dirty="0"/>
              <a:t>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2B9306-DD16-4FCA-89C1-54401723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05" y="1295400"/>
            <a:ext cx="8230590" cy="5124999"/>
          </a:xfrm>
        </p:spPr>
        <p:txBody>
          <a:bodyPr anchor="t"/>
          <a:lstStyle/>
          <a:p>
            <a:pPr marL="128270" indent="-128270"/>
            <a:r>
              <a:rPr lang="en-US" dirty="0"/>
              <a:t>We used code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and modified it to make it work on our end.</a:t>
            </a:r>
          </a:p>
        </p:txBody>
      </p:sp>
    </p:spTree>
    <p:extLst>
      <p:ext uri="{BB962C8B-B14F-4D97-AF65-F5344CB8AC3E}">
        <p14:creationId xmlns:p14="http://schemas.microsoft.com/office/powerpoint/2010/main" val="95350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0094"/>
            <a:ext cx="7426325" cy="762000"/>
          </a:xfrm>
        </p:spPr>
        <p:txBody>
          <a:bodyPr/>
          <a:lstStyle/>
          <a:p>
            <a:r>
              <a:rPr lang="en-US" sz="2400" dirty="0"/>
              <a:t>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This block code imports all the necessary library for the project.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46F77-9378-410D-A907-E9E0A395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239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0094"/>
            <a:ext cx="7426325" cy="762000"/>
          </a:xfrm>
        </p:spPr>
        <p:txBody>
          <a:bodyPr/>
          <a:lstStyle/>
          <a:p>
            <a:r>
              <a:rPr lang="en-US" sz="2400" dirty="0"/>
              <a:t>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This block of code initialize all the parameters necessary for the project.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40E91-1D51-450D-B0C1-E7D83DE7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" y="2198258"/>
            <a:ext cx="9144000" cy="1788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396B7B-2FDE-4E11-ABBE-E6E9C144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387"/>
            <a:ext cx="9144000" cy="17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5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38" y="163392"/>
            <a:ext cx="7426325" cy="762000"/>
          </a:xfrm>
        </p:spPr>
        <p:txBody>
          <a:bodyPr/>
          <a:lstStyle/>
          <a:p>
            <a:r>
              <a:rPr lang="en-US" sz="2400" dirty="0"/>
              <a:t>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52400" y="1066502"/>
            <a:ext cx="8486843" cy="4724400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This block of code get the data ready and prepare the training and testing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2640D-CE43-423A-96D5-5DE0C42D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25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4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38" y="163392"/>
            <a:ext cx="7426325" cy="762000"/>
          </a:xfrm>
        </p:spPr>
        <p:txBody>
          <a:bodyPr/>
          <a:lstStyle/>
          <a:p>
            <a:r>
              <a:rPr lang="en-US" sz="2400" dirty="0"/>
              <a:t>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52400" y="1066502"/>
            <a:ext cx="8486843" cy="4724400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This block of code prints out what the data look like.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C3E46-D4EE-42C6-96CA-7EBCC17A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7722"/>
            <a:ext cx="9144000" cy="8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0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38" y="163392"/>
            <a:ext cx="7426325" cy="762000"/>
          </a:xfrm>
        </p:spPr>
        <p:txBody>
          <a:bodyPr/>
          <a:lstStyle/>
          <a:p>
            <a:r>
              <a:rPr lang="en-US" sz="2400" dirty="0"/>
              <a:t>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52400" y="1066502"/>
            <a:ext cx="8486843" cy="4724400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This block of code covert the format of data.</a:t>
            </a:r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D33DE-AE5E-4CFC-A72B-818F418C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6861"/>
            <a:ext cx="9144000" cy="7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96135"/>
      </p:ext>
    </p:extLst>
  </p:cSld>
  <p:clrMapOvr>
    <a:masterClrMapping/>
  </p:clrMapOvr>
</p:sld>
</file>

<file path=ppt/theme/theme1.xml><?xml version="1.0" encoding="utf-8"?>
<a:theme xmlns:a="http://schemas.openxmlformats.org/drawingml/2006/main" name="ucf-rfd">
  <a:themeElements>
    <a:clrScheme name="UCF-final">
      <a:dk1>
        <a:srgbClr val="000000"/>
      </a:dk1>
      <a:lt1>
        <a:srgbClr val="FFFFFF"/>
      </a:lt1>
      <a:dk2>
        <a:srgbClr val="9DB8ED"/>
      </a:dk2>
      <a:lt2>
        <a:srgbClr val="969696"/>
      </a:lt2>
      <a:accent1>
        <a:srgbClr val="EC1322"/>
      </a:accent1>
      <a:accent2>
        <a:srgbClr val="C08E00"/>
      </a:accent2>
      <a:accent3>
        <a:srgbClr val="7777A5"/>
      </a:accent3>
      <a:accent4>
        <a:srgbClr val="7FA46C"/>
      </a:accent4>
      <a:accent5>
        <a:srgbClr val="A1356B"/>
      </a:accent5>
      <a:accent6>
        <a:srgbClr val="373784"/>
      </a:accent6>
      <a:hlink>
        <a:srgbClr val="09BFC3"/>
      </a:hlink>
      <a:folHlink>
        <a:srgbClr val="F8EDB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16043</TotalTime>
  <Pages>15</Pages>
  <Words>338</Words>
  <Application>Microsoft Office PowerPoint</Application>
  <PresentationFormat>On-screen Show (4:3)</PresentationFormat>
  <Paragraphs>47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Monotype Sorts</vt:lpstr>
      <vt:lpstr>Arial</vt:lpstr>
      <vt:lpstr>Arial Black</vt:lpstr>
      <vt:lpstr>Bradley Hand ITC</vt:lpstr>
      <vt:lpstr>Times New Roman</vt:lpstr>
      <vt:lpstr>Wingdings</vt:lpstr>
      <vt:lpstr>ucf-rfd</vt:lpstr>
      <vt:lpstr>Mini Project 2 Presentation</vt:lpstr>
      <vt:lpstr>Reference</vt:lpstr>
      <vt:lpstr>What is this project?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Result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&lt;Technical Topic&gt;</dc:title>
  <dc:creator>Dr. DeMara</dc:creator>
  <cp:lastModifiedBy>Steve Zhao</cp:lastModifiedBy>
  <cp:revision>142</cp:revision>
  <cp:lastPrinted>2000-04-19T19:21:04Z</cp:lastPrinted>
  <dcterms:created xsi:type="dcterms:W3CDTF">2001-08-17T20:25:04Z</dcterms:created>
  <dcterms:modified xsi:type="dcterms:W3CDTF">2020-04-10T01:56:41Z</dcterms:modified>
</cp:coreProperties>
</file>