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6" r:id="rId3"/>
    <p:sldId id="275" r:id="rId4"/>
    <p:sldId id="269" r:id="rId5"/>
    <p:sldId id="286" r:id="rId6"/>
    <p:sldId id="287" r:id="rId7"/>
    <p:sldId id="290" r:id="rId8"/>
    <p:sldId id="289" r:id="rId9"/>
    <p:sldId id="257" r:id="rId10"/>
    <p:sldId id="285" r:id="rId11"/>
    <p:sldId id="288" r:id="rId12"/>
    <p:sldId id="278" r:id="rId13"/>
    <p:sldId id="258" r:id="rId14"/>
    <p:sldId id="267" r:id="rId15"/>
    <p:sldId id="273" r:id="rId16"/>
    <p:sldId id="270" r:id="rId17"/>
    <p:sldId id="265" r:id="rId18"/>
    <p:sldId id="271" r:id="rId19"/>
    <p:sldId id="272" r:id="rId20"/>
    <p:sldId id="259" r:id="rId21"/>
    <p:sldId id="260" r:id="rId22"/>
    <p:sldId id="279" r:id="rId23"/>
    <p:sldId id="280" r:id="rId24"/>
    <p:sldId id="261" r:id="rId25"/>
    <p:sldId id="262" r:id="rId26"/>
    <p:sldId id="281" r:id="rId27"/>
    <p:sldId id="282" r:id="rId28"/>
    <p:sldId id="266" r:id="rId29"/>
    <p:sldId id="263" r:id="rId30"/>
    <p:sldId id="264" r:id="rId31"/>
    <p:sldId id="283" r:id="rId32"/>
    <p:sldId id="268" r:id="rId3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 de Sesión" id="{D06D99A0-D998-4893-86A3-AF7C03BEF38E}">
          <p14:sldIdLst>
            <p14:sldId id="256"/>
          </p14:sldIdLst>
        </p14:section>
        <p14:section name="Términos y Condiciones" id="{F728773A-AE93-43DE-9E0B-731638B1C1C4}">
          <p14:sldIdLst>
            <p14:sldId id="276"/>
          </p14:sldIdLst>
        </p14:section>
        <p14:section name="Nosotros" id="{C916AD46-60C3-4D0E-99D7-3CB20690C4E1}">
          <p14:sldIdLst>
            <p14:sldId id="275"/>
          </p14:sldIdLst>
        </p14:section>
        <p14:section name="Registro" id="{3DBD01CF-4C2A-470A-83F8-72CDBAA8089C}">
          <p14:sldIdLst>
            <p14:sldId id="269"/>
            <p14:sldId id="286"/>
            <p14:sldId id="287"/>
          </p14:sldIdLst>
        </p14:section>
        <p14:section name="Menú de Opciones" id="{8398126C-AF16-41A1-AF37-38DB49853B15}">
          <p14:sldIdLst>
            <p14:sldId id="290"/>
          </p14:sldIdLst>
        </p14:section>
        <p14:section name="Validación" id="{5D4D650E-CEF0-43B2-985E-2D9D89211740}">
          <p14:sldIdLst>
            <p14:sldId id="289"/>
          </p14:sldIdLst>
        </p14:section>
        <p14:section name="Admin v1" id="{16633886-2928-4DF3-9242-ECE0CC87B032}">
          <p14:sldIdLst>
            <p14:sldId id="257"/>
            <p14:sldId id="285"/>
            <p14:sldId id="288"/>
            <p14:sldId id="278"/>
            <p14:sldId id="258"/>
          </p14:sldIdLst>
        </p14:section>
        <p14:section name="Operación BTC" id="{6738125A-ABF3-4657-9643-D5FE0BD80BA0}">
          <p14:sldIdLst>
            <p14:sldId id="267"/>
            <p14:sldId id="273"/>
            <p14:sldId id="270"/>
            <p14:sldId id="265"/>
            <p14:sldId id="271"/>
            <p14:sldId id="272"/>
            <p14:sldId id="259"/>
            <p14:sldId id="260"/>
            <p14:sldId id="279"/>
            <p14:sldId id="280"/>
            <p14:sldId id="261"/>
            <p14:sldId id="262"/>
            <p14:sldId id="281"/>
            <p14:sldId id="282"/>
          </p14:sldIdLst>
        </p14:section>
        <p14:section name="Admin v2" id="{26667515-DBBD-4DC8-A2FD-37B8689DFE2C}">
          <p14:sldIdLst>
            <p14:sldId id="266"/>
            <p14:sldId id="263"/>
            <p14:sldId id="264"/>
          </p14:sldIdLst>
        </p14:section>
        <p14:section name="Historial" id="{A14A4C41-277E-4280-BE8E-99581EE611B9}">
          <p14:sldIdLst>
            <p14:sldId id="283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088" autoAdjust="0"/>
    <p:restoredTop sz="94660"/>
  </p:normalViewPr>
  <p:slideViewPr>
    <p:cSldViewPr snapToGrid="0">
      <p:cViewPr varScale="1">
        <p:scale>
          <a:sx n="29" d="100"/>
          <a:sy n="29" d="100"/>
        </p:scale>
        <p:origin x="66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62629-5791-4A1C-941B-D0DB9326C820}" type="datetimeFigureOut">
              <a:rPr lang="es-PE" smtClean="0"/>
              <a:t>9/02/2022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0ED5B-150D-4E70-892C-32AD106E74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591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0ED5B-150D-4E70-892C-32AD106E746F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797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397FD-294E-4C03-8D44-87F3DAB05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A79DF0-B344-4876-8513-26BA404E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DFA542-45CB-42C4-AB66-82B53777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9/02/2022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9DBF8-531D-4AD2-A43F-B06DB10E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76F8CB-CCA8-42CB-B8CE-89551C3D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35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ED04D-983A-4933-A68A-F7177AD3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0B0E1D-B2FD-4F83-9A4D-4D56EBC67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8E6B59-93D1-422F-AD89-A0DC3F28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9/02/2022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9AF5BE-4319-4234-8AFA-FABB04EA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EEBB8-F60D-428C-B0FD-9890F637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983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9F237F-47B7-4494-931E-C105AA27B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0CF7E6-49BB-4C68-BF99-B41E10886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449887-A446-41F4-8295-4D0C4603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9/02/2022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B90509-C9D7-45B5-8932-15072607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FF94DD-1693-49C5-B125-FC588CC4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429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9F657-C3DD-4AEC-B120-DC1C2C94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1B6D2C-33DE-47AE-B70A-A0512B96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6020A6-F804-4E95-B37F-88EAEEAF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9/02/2022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6B8BDF-D5CE-4CAD-B052-EC972967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4BC9E1-EC2C-4A9D-B2C6-34FF542D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47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0853B-5933-4B3E-9C28-6847AB58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7037B-18FC-4FDB-969C-F0FFB3CFD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6AB98-38FA-465E-AAAB-68D66CA0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9/02/2022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86F7E-0674-4030-9F83-EB20DFE4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AC7DE-62D9-4277-874F-28D85EBB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5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DC7AE-B3FB-4617-9EE7-7A3B454C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F86A3-A86E-4CEA-888F-0B109B94A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F02EEF-1C69-4E4C-8A5E-2D2F771F6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3D79E4-33E8-47F6-9C5B-095CF6B6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9/02/2022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B73DD3-50F4-4ABF-9877-6F350000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353C1F-C80F-4095-A371-51B551EE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448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46D6B-A644-4F4C-BE95-26E90CF4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4E4404-EF86-4272-BFB2-4398D8AB8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317750-B0FB-429A-B2BC-25740A047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DDF709-D96F-4229-848D-F93A60102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F49DA2-1536-4A6E-B5CC-CF0AEF45A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CCE7FA-5B77-4C42-B6A3-0B5B8B40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9/02/2022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10C911-60BE-4B44-B117-831D0FFD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353ACE-EE68-4A9A-95D6-40DC6866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31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93487-3C17-4AA8-8599-1EB924B5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AB652D-AA1C-43AF-AE38-30ED4CCA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9/02/2022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546867-F412-49CB-8465-A8C65B21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EA38AC-E092-4601-B1A0-B07270B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852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2660B5-38F8-45A6-A9C0-8534F052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9/02/2022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837CF9-2656-4025-81F5-00FA67F4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CD9A5D-FA34-4EB2-80CF-AAA2D41A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944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96942-D625-438E-9E85-CFB758C6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84D72-AFEC-4988-85A7-52F61B23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733448-980F-4A65-94C9-EFE380B40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7BD4F1-B973-44E7-90C6-16EDFA38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9/02/2022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7EF46A-A7CC-4C4D-8F73-81156680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6C77C2-1BFC-436B-8183-48FF1A8A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080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0C023-B9BB-4B01-AE0B-BBED4D31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AC4B70-B316-44DF-9018-B77600DC1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CAE51F-AB49-4BAD-92AF-8510016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6A9128-2782-490F-BD7B-42D70A6D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9/02/2022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6DEEC1-E73B-4A1B-B3E1-CEB8E388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29ACEA-6851-4A39-A13B-820AA8AA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194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B6BF30-C1D8-4EB9-93D7-6A45C251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7D69B8-C946-44F9-ABF7-AE963D34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C8CE7-C6F6-4CEB-A3B2-9569EB62A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5077-6B19-4A94-B2AE-137AD1A11870}" type="datetimeFigureOut">
              <a:rPr lang="es-PE" smtClean="0"/>
              <a:t>9/02/2022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4F2E0-0107-4CAC-A603-C265DAC57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53E85F-2824-4F63-812F-2942E16A5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719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31FA2F0-D44E-4BD0-9849-6D985EC00FF3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4D617E-9E8C-4DAB-9DE8-A76453ABBAA7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5222F95-1559-4F0C-8740-DED67AD8DEA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212B90F-6B09-49FD-8671-2BC5EAF54FB2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2AB7949-A2DA-4D17-BA76-589248161646}"/>
              </a:ext>
            </a:extLst>
          </p:cNvPr>
          <p:cNvSpPr/>
          <p:nvPr/>
        </p:nvSpPr>
        <p:spPr>
          <a:xfrm>
            <a:off x="7607808" y="1508991"/>
            <a:ext cx="4151376" cy="3803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6A8A76A-7E69-40D4-8813-76BDA1108F7C}"/>
              </a:ext>
            </a:extLst>
          </p:cNvPr>
          <p:cNvSpPr/>
          <p:nvPr/>
        </p:nvSpPr>
        <p:spPr>
          <a:xfrm>
            <a:off x="310896" y="1545336"/>
            <a:ext cx="5879592" cy="3712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Imagen</a:t>
            </a:r>
            <a:endParaRPr lang="es-PE" sz="28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2537E25-8804-4A2D-A57D-18C4277A5616}"/>
              </a:ext>
            </a:extLst>
          </p:cNvPr>
          <p:cNvSpPr/>
          <p:nvPr/>
        </p:nvSpPr>
        <p:spPr>
          <a:xfrm>
            <a:off x="9683496" y="475488"/>
            <a:ext cx="1993392" cy="54864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¡Crea tu cuenta aquí!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184E469-B610-4DF5-A838-E1FBBBBE459A}"/>
              </a:ext>
            </a:extLst>
          </p:cNvPr>
          <p:cNvSpPr/>
          <p:nvPr/>
        </p:nvSpPr>
        <p:spPr>
          <a:xfrm>
            <a:off x="8010144" y="1984248"/>
            <a:ext cx="1499616" cy="393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Iniciar Sesión</a:t>
            </a:r>
            <a:endParaRPr lang="es-PE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F296CA8-989D-4FF1-AD2D-BA6428BD38F7}"/>
              </a:ext>
            </a:extLst>
          </p:cNvPr>
          <p:cNvSpPr/>
          <p:nvPr/>
        </p:nvSpPr>
        <p:spPr>
          <a:xfrm>
            <a:off x="8010144" y="2496312"/>
            <a:ext cx="914400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Correo</a:t>
            </a:r>
            <a:endParaRPr lang="es-PE" sz="11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F7D74F3-84AE-4114-9790-A500461068A7}"/>
              </a:ext>
            </a:extLst>
          </p:cNvPr>
          <p:cNvSpPr/>
          <p:nvPr/>
        </p:nvSpPr>
        <p:spPr>
          <a:xfrm>
            <a:off x="8010144" y="3314701"/>
            <a:ext cx="914400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Contraseña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29412AF-B31F-4CC9-A62D-138B498C6504}"/>
              </a:ext>
            </a:extLst>
          </p:cNvPr>
          <p:cNvSpPr/>
          <p:nvPr/>
        </p:nvSpPr>
        <p:spPr>
          <a:xfrm>
            <a:off x="8010144" y="4640580"/>
            <a:ext cx="1499616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Olvidé mi contraseña</a:t>
            </a:r>
            <a:endParaRPr lang="es-PE" sz="1100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18BF3C7-F728-40FE-AA74-A6F466A5CCFF}"/>
              </a:ext>
            </a:extLst>
          </p:cNvPr>
          <p:cNvSpPr/>
          <p:nvPr/>
        </p:nvSpPr>
        <p:spPr>
          <a:xfrm>
            <a:off x="8686800" y="4151378"/>
            <a:ext cx="1001268" cy="324610"/>
          </a:xfrm>
          <a:prstGeom prst="roundRect">
            <a:avLst>
              <a:gd name="adj" fmla="val 307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Ingresar</a:t>
            </a:r>
            <a:endParaRPr lang="es-PE" sz="12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6420D8E-2907-4F6C-A8C4-3DEDB3ADEAE1}"/>
              </a:ext>
            </a:extLst>
          </p:cNvPr>
          <p:cNvSpPr/>
          <p:nvPr/>
        </p:nvSpPr>
        <p:spPr>
          <a:xfrm>
            <a:off x="8010144" y="286664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24C0850-42C1-4BB7-82AB-3C6F1A918C9F}"/>
              </a:ext>
            </a:extLst>
          </p:cNvPr>
          <p:cNvSpPr/>
          <p:nvPr/>
        </p:nvSpPr>
        <p:spPr>
          <a:xfrm>
            <a:off x="8010144" y="368960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CA7A5F2-D171-4B0D-A880-8991194983B4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1051A70-88A3-4DDB-9706-115A663DEEF8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113E8CA-CB8E-485D-A00D-19A493E8A6D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DDC0A34-2AC8-48CC-8406-5F5E9F4C01BB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5FA25F4-2117-4540-90AB-C03A84F14C36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</p:spTree>
    <p:extLst>
      <p:ext uri="{BB962C8B-B14F-4D97-AF65-F5344CB8AC3E}">
        <p14:creationId xmlns:p14="http://schemas.microsoft.com/office/powerpoint/2010/main" val="276671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FDC9738-CB10-40E9-8DA4-2EB99AA4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60" y="1514417"/>
            <a:ext cx="8388024" cy="367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8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69AA1E-C19E-48CC-89EC-EE9A9B27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492" y="1490379"/>
            <a:ext cx="4371016" cy="38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6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BE14D3-7037-4B09-B172-87BADA26FB0C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F5EFBB-CFFC-4E5C-AA2C-663D8D277041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704E48-1773-46A0-AB3F-B0D0AE3BFCEE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74EC02-DE34-471F-A363-387803A5A6F1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10886EC-B03D-4041-B2AD-92531943BC4D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13A3E5-C841-4BA1-A811-82BC8EBE08E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E90C8BB-4EC0-4C6E-A601-A98636EB6A95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5279E-DCF1-4DE2-8E29-A1024C7B7B6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01C7166-62F3-4EDB-A37D-D2D06945E4D7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1B02347-5A66-4358-90BC-0D1F1BF1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01" y="2574044"/>
            <a:ext cx="8032158" cy="26959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AC5ABCC-A207-47A2-B642-9A8707E0E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01" y="2123146"/>
            <a:ext cx="451034" cy="372593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55145323-F86F-4B34-BB1E-8DA3F76117AA}"/>
              </a:ext>
            </a:extLst>
          </p:cNvPr>
          <p:cNvSpPr/>
          <p:nvPr/>
        </p:nvSpPr>
        <p:spPr>
          <a:xfrm>
            <a:off x="223898" y="1642091"/>
            <a:ext cx="1536192" cy="3535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Búsqueda: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9E0EAD1-228F-4447-88C1-2081ABF89B05}"/>
              </a:ext>
            </a:extLst>
          </p:cNvPr>
          <p:cNvSpPr/>
          <p:nvPr/>
        </p:nvSpPr>
        <p:spPr>
          <a:xfrm>
            <a:off x="1382585" y="1755116"/>
            <a:ext cx="6962424" cy="148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7436E59-3137-4C49-8E8C-0EC0393FF89D}"/>
              </a:ext>
            </a:extLst>
          </p:cNvPr>
          <p:cNvSpPr/>
          <p:nvPr/>
        </p:nvSpPr>
        <p:spPr>
          <a:xfrm>
            <a:off x="1189835" y="2142148"/>
            <a:ext cx="810381" cy="3535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Filtrar por: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37982CB-A158-4DF3-A7B1-71C446308BE5}"/>
              </a:ext>
            </a:extLst>
          </p:cNvPr>
          <p:cNvSpPr/>
          <p:nvPr/>
        </p:nvSpPr>
        <p:spPr>
          <a:xfrm>
            <a:off x="2327507" y="2214110"/>
            <a:ext cx="488527" cy="233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DNI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6F3ACCB-BD72-41DC-990E-2DF58A67632B}"/>
              </a:ext>
            </a:extLst>
          </p:cNvPr>
          <p:cNvSpPr/>
          <p:nvPr/>
        </p:nvSpPr>
        <p:spPr>
          <a:xfrm>
            <a:off x="3127248" y="2214110"/>
            <a:ext cx="1627631" cy="233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Nombre y/o apellido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F9B525F-7BF9-435B-B14C-2F29BF0B174D}"/>
              </a:ext>
            </a:extLst>
          </p:cNvPr>
          <p:cNvSpPr/>
          <p:nvPr/>
        </p:nvSpPr>
        <p:spPr>
          <a:xfrm>
            <a:off x="5066093" y="2215081"/>
            <a:ext cx="1348321" cy="232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117446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F7BAF06-D21D-4509-8D25-672ADDC94641}"/>
              </a:ext>
            </a:extLst>
          </p:cNvPr>
          <p:cNvSpPr/>
          <p:nvPr/>
        </p:nvSpPr>
        <p:spPr>
          <a:xfrm>
            <a:off x="5087112" y="1538478"/>
            <a:ext cx="2017776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Editar Tipo de Cambio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3DDAF78-7A06-42E2-9FE4-953C8D6FEE75}"/>
              </a:ext>
            </a:extLst>
          </p:cNvPr>
          <p:cNvSpPr/>
          <p:nvPr/>
        </p:nvSpPr>
        <p:spPr>
          <a:xfrm>
            <a:off x="4401312" y="2167128"/>
            <a:ext cx="1694688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Precio de Compra: (1 BTC)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514F4A7-D6DD-4E13-9565-8E6796A1ACD7}"/>
              </a:ext>
            </a:extLst>
          </p:cNvPr>
          <p:cNvSpPr/>
          <p:nvPr/>
        </p:nvSpPr>
        <p:spPr>
          <a:xfrm>
            <a:off x="4401312" y="3115818"/>
            <a:ext cx="1694688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Precio de Venta: (1 BTC)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96D5F5A-64B0-4664-8682-49C6BE51288F}"/>
              </a:ext>
            </a:extLst>
          </p:cNvPr>
          <p:cNvSpPr/>
          <p:nvPr/>
        </p:nvSpPr>
        <p:spPr>
          <a:xfrm>
            <a:off x="4401312" y="258775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5156C80-2174-4733-944A-8AF459472E43}"/>
              </a:ext>
            </a:extLst>
          </p:cNvPr>
          <p:cNvSpPr/>
          <p:nvPr/>
        </p:nvSpPr>
        <p:spPr>
          <a:xfrm>
            <a:off x="4401312" y="354101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DCE707B-D3B4-4644-A639-478B830F3F80}"/>
              </a:ext>
            </a:extLst>
          </p:cNvPr>
          <p:cNvSpPr/>
          <p:nvPr/>
        </p:nvSpPr>
        <p:spPr>
          <a:xfrm>
            <a:off x="4401312" y="4072510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EFFF9BA-BC9E-43A0-AB41-4104D34F5469}"/>
              </a:ext>
            </a:extLst>
          </p:cNvPr>
          <p:cNvSpPr/>
          <p:nvPr/>
        </p:nvSpPr>
        <p:spPr>
          <a:xfrm>
            <a:off x="6096000" y="4079937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Aplicar Cambios</a:t>
            </a:r>
          </a:p>
        </p:txBody>
      </p:sp>
    </p:spTree>
    <p:extLst>
      <p:ext uri="{BB962C8B-B14F-4D97-AF65-F5344CB8AC3E}">
        <p14:creationId xmlns:p14="http://schemas.microsoft.com/office/powerpoint/2010/main" val="178538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848429-3550-43BB-AA2A-82D7C0144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81"/>
          <a:stretch/>
        </p:blipFill>
        <p:spPr>
          <a:xfrm>
            <a:off x="4936122" y="1516082"/>
            <a:ext cx="2188692" cy="38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52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494994-51F7-4204-A1F4-A51DBA9B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40" y="1511736"/>
            <a:ext cx="2567919" cy="38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6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B0FAB0-DBB2-4D63-9EEC-D2DB08765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74" y="1874280"/>
            <a:ext cx="2607294" cy="310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79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61C1A85-CA65-4617-BC98-2ECBB0EA1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9" t="5110" r="19697" b="32741"/>
          <a:stretch/>
        </p:blipFill>
        <p:spPr>
          <a:xfrm>
            <a:off x="3850075" y="1556479"/>
            <a:ext cx="4491849" cy="37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98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63AFA6-D5DC-48D6-AC02-2B6BC98B3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101" y="1509114"/>
            <a:ext cx="3407798" cy="38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43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A4AC91-2D6F-46D5-9114-F185C611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972" y="1551711"/>
            <a:ext cx="3510056" cy="375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5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BE14D3-7037-4B09-B172-87BADA26FB0C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F5EFBB-CFFC-4E5C-AA2C-663D8D277041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704E48-1773-46A0-AB3F-B0D0AE3BFCEE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74EC02-DE34-471F-A363-387803A5A6F1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10886EC-B03D-4041-B2AD-92531943BC4D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13A3E5-C841-4BA1-A811-82BC8EBE08E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E90C8BB-4EC0-4C6E-A601-A98636EB6A95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5279E-DCF1-4DE2-8E29-A1024C7B7B6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01C7166-62F3-4EDB-A37D-D2D06945E4D7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1DCAE35-1580-4F17-A0B2-819ADC220333}"/>
              </a:ext>
            </a:extLst>
          </p:cNvPr>
          <p:cNvSpPr txBox="1"/>
          <p:nvPr/>
        </p:nvSpPr>
        <p:spPr>
          <a:xfrm>
            <a:off x="3127248" y="162763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dirty="0"/>
              <a:t>Términos y Condiciones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1F67C61-D5A0-4181-A0DF-789AAF6E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2215444"/>
            <a:ext cx="2720622" cy="24271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59E82B4-5A8C-4D97-99DB-5261082B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222" y="2215444"/>
            <a:ext cx="2720622" cy="242711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E5A8C2F-D74F-494F-9E24-7489DED6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689" y="2215444"/>
            <a:ext cx="2720622" cy="207382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7199D50-5FD0-4BFC-9B72-7A7CE3AF7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447" y="4398996"/>
            <a:ext cx="1288041" cy="83137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AD3F748B-8AF0-4C45-955F-BE00C6590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5045" y="1478657"/>
            <a:ext cx="839706" cy="645928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9EA1A8B-B9CB-4515-B2B0-4FECCAB90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96" y="1491611"/>
            <a:ext cx="496972" cy="3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75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2 de 3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30ADC-C536-4070-AC51-1DDCBE73CCEA}"/>
              </a:ext>
            </a:extLst>
          </p:cNvPr>
          <p:cNvGrpSpPr/>
          <p:nvPr/>
        </p:nvGrpSpPr>
        <p:grpSpPr>
          <a:xfrm>
            <a:off x="4474464" y="2898650"/>
            <a:ext cx="3112008" cy="1923096"/>
            <a:chOff x="4401312" y="2971800"/>
            <a:chExt cx="3112008" cy="192309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101A904-93EF-46CB-8D9C-AF1D13B11AA7}"/>
                </a:ext>
              </a:extLst>
            </p:cNvPr>
            <p:cNvSpPr/>
            <p:nvPr/>
          </p:nvSpPr>
          <p:spPr>
            <a:xfrm>
              <a:off x="4401312" y="2971800"/>
              <a:ext cx="1694688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Número de Cuenta: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CFA0FF-39B9-40CD-A338-02B07437407F}"/>
                </a:ext>
              </a:extLst>
            </p:cNvPr>
            <p:cNvSpPr/>
            <p:nvPr/>
          </p:nvSpPr>
          <p:spPr>
            <a:xfrm>
              <a:off x="4401312" y="3392424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ED89946-7258-41C4-8D47-80790568173F}"/>
                </a:ext>
              </a:extLst>
            </p:cNvPr>
            <p:cNvSpPr/>
            <p:nvPr/>
          </p:nvSpPr>
          <p:spPr>
            <a:xfrm>
              <a:off x="4401312" y="4584574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Regresar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C1CC4B0-8C48-42CD-A906-ABEC67ED3729}"/>
                </a:ext>
              </a:extLst>
            </p:cNvPr>
            <p:cNvSpPr/>
            <p:nvPr/>
          </p:nvSpPr>
          <p:spPr>
            <a:xfrm>
              <a:off x="6096000" y="4592001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Confirmar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DBB84AC-BF2C-4D1A-BB95-687B906693D7}"/>
                </a:ext>
              </a:extLst>
            </p:cNvPr>
            <p:cNvSpPr/>
            <p:nvPr/>
          </p:nvSpPr>
          <p:spPr>
            <a:xfrm>
              <a:off x="4401312" y="3833049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dirty="0"/>
                <a:t>Aviso: Temporalmente solo se aceptan cuentas BCP</a:t>
              </a: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¿Dónde quieres recibir tu dinero?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68F07F3-0FCE-4BA0-B66C-666101CF67D0}"/>
              </a:ext>
            </a:extLst>
          </p:cNvPr>
          <p:cNvSpPr txBox="1"/>
          <p:nvPr/>
        </p:nvSpPr>
        <p:spPr>
          <a:xfrm>
            <a:off x="4474464" y="3318170"/>
            <a:ext cx="30815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P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192-11303551-0-27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16059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2 de 3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30ADC-C536-4070-AC51-1DDCBE73CCEA}"/>
              </a:ext>
            </a:extLst>
          </p:cNvPr>
          <p:cNvGrpSpPr/>
          <p:nvPr/>
        </p:nvGrpSpPr>
        <p:grpSpPr>
          <a:xfrm>
            <a:off x="4474464" y="2898650"/>
            <a:ext cx="3112008" cy="1923096"/>
            <a:chOff x="4401312" y="2971800"/>
            <a:chExt cx="3112008" cy="192309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101A904-93EF-46CB-8D9C-AF1D13B11AA7}"/>
                </a:ext>
              </a:extLst>
            </p:cNvPr>
            <p:cNvSpPr/>
            <p:nvPr/>
          </p:nvSpPr>
          <p:spPr>
            <a:xfrm>
              <a:off x="4401312" y="2971800"/>
              <a:ext cx="1694688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Número de Cuenta: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CFA0FF-39B9-40CD-A338-02B07437407F}"/>
                </a:ext>
              </a:extLst>
            </p:cNvPr>
            <p:cNvSpPr/>
            <p:nvPr/>
          </p:nvSpPr>
          <p:spPr>
            <a:xfrm>
              <a:off x="4401312" y="3392424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ED89946-7258-41C4-8D47-80790568173F}"/>
                </a:ext>
              </a:extLst>
            </p:cNvPr>
            <p:cNvSpPr/>
            <p:nvPr/>
          </p:nvSpPr>
          <p:spPr>
            <a:xfrm>
              <a:off x="4401312" y="4584574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Regresar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C1CC4B0-8C48-42CD-A906-ABEC67ED3729}"/>
                </a:ext>
              </a:extLst>
            </p:cNvPr>
            <p:cNvSpPr/>
            <p:nvPr/>
          </p:nvSpPr>
          <p:spPr>
            <a:xfrm>
              <a:off x="6096000" y="4592001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Confirmar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DBB84AC-BF2C-4D1A-BB95-687B906693D7}"/>
                </a:ext>
              </a:extLst>
            </p:cNvPr>
            <p:cNvSpPr/>
            <p:nvPr/>
          </p:nvSpPr>
          <p:spPr>
            <a:xfrm>
              <a:off x="4401312" y="3833049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dirty="0"/>
                <a:t>Aviso: Temporalmente solo se aceptan cuentas BCP</a:t>
              </a: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¿Dónde quieres recibir tu dinero?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ABF1BB73-EBAD-4838-B9C1-7F49BBC591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9A74BE5-74C6-42A9-8D90-7F4264B61222}"/>
              </a:ext>
            </a:extLst>
          </p:cNvPr>
          <p:cNvSpPr/>
          <p:nvPr/>
        </p:nvSpPr>
        <p:spPr>
          <a:xfrm>
            <a:off x="3587496" y="1267584"/>
            <a:ext cx="5017008" cy="3060960"/>
          </a:xfrm>
          <a:prstGeom prst="roundRect">
            <a:avLst>
              <a:gd name="adj" fmla="val 8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50FAE46-85FD-4C31-BE89-0F766FD1F09F}"/>
              </a:ext>
            </a:extLst>
          </p:cNvPr>
          <p:cNvSpPr/>
          <p:nvPr/>
        </p:nvSpPr>
        <p:spPr>
          <a:xfrm>
            <a:off x="4526280" y="23770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Operación: 999 999 999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1943D6D-6066-477B-8946-0CFD96531177}"/>
              </a:ext>
            </a:extLst>
          </p:cNvPr>
          <p:cNvSpPr/>
          <p:nvPr/>
        </p:nvSpPr>
        <p:spPr>
          <a:xfrm>
            <a:off x="4920996" y="1847560"/>
            <a:ext cx="242316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Confirma tu Operación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A3BBFD3-FF1C-4A94-8DA0-E0D35AD076C8}"/>
              </a:ext>
            </a:extLst>
          </p:cNvPr>
          <p:cNvSpPr/>
          <p:nvPr/>
        </p:nvSpPr>
        <p:spPr>
          <a:xfrm>
            <a:off x="4526280" y="276748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Cuenta Bancaria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9525BFA-E839-4E0C-8AF1-8D6C78B5E9EA}"/>
              </a:ext>
            </a:extLst>
          </p:cNvPr>
          <p:cNvSpPr/>
          <p:nvPr/>
        </p:nvSpPr>
        <p:spPr>
          <a:xfrm>
            <a:off x="4511040" y="336442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989A72D-9F2B-4C26-B7B2-00809DC34208}"/>
              </a:ext>
            </a:extLst>
          </p:cNvPr>
          <p:cNvSpPr/>
          <p:nvPr/>
        </p:nvSpPr>
        <p:spPr>
          <a:xfrm>
            <a:off x="6205728" y="337184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Continuar</a:t>
            </a:r>
          </a:p>
        </p:txBody>
      </p:sp>
    </p:spTree>
    <p:extLst>
      <p:ext uri="{BB962C8B-B14F-4D97-AF65-F5344CB8AC3E}">
        <p14:creationId xmlns:p14="http://schemas.microsoft.com/office/powerpoint/2010/main" val="2559433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2 de 3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30ADC-C536-4070-AC51-1DDCBE73CCEA}"/>
              </a:ext>
            </a:extLst>
          </p:cNvPr>
          <p:cNvGrpSpPr/>
          <p:nvPr/>
        </p:nvGrpSpPr>
        <p:grpSpPr>
          <a:xfrm>
            <a:off x="4474464" y="2898650"/>
            <a:ext cx="3112008" cy="1923096"/>
            <a:chOff x="4401312" y="2971800"/>
            <a:chExt cx="3112008" cy="192309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101A904-93EF-46CB-8D9C-AF1D13B11AA7}"/>
                </a:ext>
              </a:extLst>
            </p:cNvPr>
            <p:cNvSpPr/>
            <p:nvPr/>
          </p:nvSpPr>
          <p:spPr>
            <a:xfrm>
              <a:off x="4401312" y="2971800"/>
              <a:ext cx="3081528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Recibe tu cambio en bitcoins en tu monedero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CFA0FF-39B9-40CD-A338-02B07437407F}"/>
                </a:ext>
              </a:extLst>
            </p:cNvPr>
            <p:cNvSpPr/>
            <p:nvPr/>
          </p:nvSpPr>
          <p:spPr>
            <a:xfrm>
              <a:off x="4401312" y="3392424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3FZbgi29cpjq2GjdwV8eyHuJJnkLtktZc5</a:t>
              </a:r>
              <a:endParaRPr lang="es-PE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ED89946-7258-41C4-8D47-80790568173F}"/>
                </a:ext>
              </a:extLst>
            </p:cNvPr>
            <p:cNvSpPr/>
            <p:nvPr/>
          </p:nvSpPr>
          <p:spPr>
            <a:xfrm>
              <a:off x="4401312" y="4584574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Regresar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C1CC4B0-8C48-42CD-A906-ABEC67ED3729}"/>
                </a:ext>
              </a:extLst>
            </p:cNvPr>
            <p:cNvSpPr/>
            <p:nvPr/>
          </p:nvSpPr>
          <p:spPr>
            <a:xfrm>
              <a:off x="6096000" y="4592001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Confirmar</a:t>
              </a: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¿Dónde quieres recibir tu dinero?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052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2 de 3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30ADC-C536-4070-AC51-1DDCBE73CCEA}"/>
              </a:ext>
            </a:extLst>
          </p:cNvPr>
          <p:cNvGrpSpPr/>
          <p:nvPr/>
        </p:nvGrpSpPr>
        <p:grpSpPr>
          <a:xfrm>
            <a:off x="4474464" y="2898650"/>
            <a:ext cx="3112008" cy="1923096"/>
            <a:chOff x="4401312" y="2971800"/>
            <a:chExt cx="3112008" cy="192309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101A904-93EF-46CB-8D9C-AF1D13B11AA7}"/>
                </a:ext>
              </a:extLst>
            </p:cNvPr>
            <p:cNvSpPr/>
            <p:nvPr/>
          </p:nvSpPr>
          <p:spPr>
            <a:xfrm>
              <a:off x="4401312" y="2971800"/>
              <a:ext cx="1694688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Número de Cuenta: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CFA0FF-39B9-40CD-A338-02B07437407F}"/>
                </a:ext>
              </a:extLst>
            </p:cNvPr>
            <p:cNvSpPr/>
            <p:nvPr/>
          </p:nvSpPr>
          <p:spPr>
            <a:xfrm>
              <a:off x="4401312" y="3392424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ED89946-7258-41C4-8D47-80790568173F}"/>
                </a:ext>
              </a:extLst>
            </p:cNvPr>
            <p:cNvSpPr/>
            <p:nvPr/>
          </p:nvSpPr>
          <p:spPr>
            <a:xfrm>
              <a:off x="4401312" y="4584574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Regresar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C1CC4B0-8C48-42CD-A906-ABEC67ED3729}"/>
                </a:ext>
              </a:extLst>
            </p:cNvPr>
            <p:cNvSpPr/>
            <p:nvPr/>
          </p:nvSpPr>
          <p:spPr>
            <a:xfrm>
              <a:off x="6096000" y="4592001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Confirmar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DBB84AC-BF2C-4D1A-BB95-687B906693D7}"/>
                </a:ext>
              </a:extLst>
            </p:cNvPr>
            <p:cNvSpPr/>
            <p:nvPr/>
          </p:nvSpPr>
          <p:spPr>
            <a:xfrm>
              <a:off x="4401312" y="3833049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dirty="0"/>
                <a:t>Aviso: Temporalmente solo se aceptan cuentas BCP</a:t>
              </a: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¿Dónde quieres recibir tu dinero?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ABF1BB73-EBAD-4838-B9C1-7F49BBC591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9A74BE5-74C6-42A9-8D90-7F4264B61222}"/>
              </a:ext>
            </a:extLst>
          </p:cNvPr>
          <p:cNvSpPr/>
          <p:nvPr/>
        </p:nvSpPr>
        <p:spPr>
          <a:xfrm>
            <a:off x="3587496" y="1267584"/>
            <a:ext cx="5017008" cy="3060960"/>
          </a:xfrm>
          <a:prstGeom prst="roundRect">
            <a:avLst>
              <a:gd name="adj" fmla="val 8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50FAE46-85FD-4C31-BE89-0F766FD1F09F}"/>
              </a:ext>
            </a:extLst>
          </p:cNvPr>
          <p:cNvSpPr/>
          <p:nvPr/>
        </p:nvSpPr>
        <p:spPr>
          <a:xfrm>
            <a:off x="4526280" y="23770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Operación: 999 999 999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1943D6D-6066-477B-8946-0CFD96531177}"/>
              </a:ext>
            </a:extLst>
          </p:cNvPr>
          <p:cNvSpPr/>
          <p:nvPr/>
        </p:nvSpPr>
        <p:spPr>
          <a:xfrm>
            <a:off x="4920996" y="1847560"/>
            <a:ext cx="242316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Confirma tu Operación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9525BFA-E839-4E0C-8AF1-8D6C78B5E9EA}"/>
              </a:ext>
            </a:extLst>
          </p:cNvPr>
          <p:cNvSpPr/>
          <p:nvPr/>
        </p:nvSpPr>
        <p:spPr>
          <a:xfrm>
            <a:off x="4511040" y="336442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989A72D-9F2B-4C26-B7B2-00809DC34208}"/>
              </a:ext>
            </a:extLst>
          </p:cNvPr>
          <p:cNvSpPr/>
          <p:nvPr/>
        </p:nvSpPr>
        <p:spPr>
          <a:xfrm>
            <a:off x="6205728" y="337184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Continuar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B25C27-CB37-43F1-9AB5-0858414316E0}"/>
              </a:ext>
            </a:extLst>
          </p:cNvPr>
          <p:cNvSpPr/>
          <p:nvPr/>
        </p:nvSpPr>
        <p:spPr>
          <a:xfrm>
            <a:off x="4526280" y="2730241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50" dirty="0">
                <a:solidFill>
                  <a:schemeClr val="tx1"/>
                </a:solidFill>
                <a:latin typeface="arial" panose="020B0604020202020204" pitchFamily="34" charset="0"/>
              </a:rPr>
              <a:t>Monedero:</a:t>
            </a:r>
            <a:r>
              <a:rPr lang="es-PE" sz="10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3FZbgi29cpjq2GjdwV8eyHuJJnkLtktZc5</a:t>
            </a:r>
            <a:endParaRPr lang="es-PE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350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(1) Realiza el depósito en Bitcoins a nuestro monedero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FA0FF-39B9-40CD-A338-02B07437407F}"/>
              </a:ext>
            </a:extLst>
          </p:cNvPr>
          <p:cNvSpPr/>
          <p:nvPr/>
        </p:nvSpPr>
        <p:spPr>
          <a:xfrm>
            <a:off x="4474464" y="32735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3FZbgi29cpjq2GjdwV8eyHuJJnkLtktZc5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ED89946-7258-41C4-8D47-80790568173F}"/>
              </a:ext>
            </a:extLst>
          </p:cNvPr>
          <p:cNvSpPr/>
          <p:nvPr/>
        </p:nvSpPr>
        <p:spPr>
          <a:xfrm>
            <a:off x="4474464" y="4511424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Regresar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6169152" y="451885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¡Ya casi estamos!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653690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(2) Ingresa aquí el código de transacción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0D9B3A-FFF7-4018-8DDA-6F009B355A75}"/>
              </a:ext>
            </a:extLst>
          </p:cNvPr>
          <p:cNvSpPr/>
          <p:nvPr/>
        </p:nvSpPr>
        <p:spPr>
          <a:xfrm>
            <a:off x="4474464" y="4089083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14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(1) Realiza el depósito en Bitcoins a nuestro monedero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FA0FF-39B9-40CD-A338-02B07437407F}"/>
              </a:ext>
            </a:extLst>
          </p:cNvPr>
          <p:cNvSpPr/>
          <p:nvPr/>
        </p:nvSpPr>
        <p:spPr>
          <a:xfrm>
            <a:off x="4474464" y="32735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3FZbgi29cpjq2GjdwV8eyHuJJnkLtktZc5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ED89946-7258-41C4-8D47-80790568173F}"/>
              </a:ext>
            </a:extLst>
          </p:cNvPr>
          <p:cNvSpPr/>
          <p:nvPr/>
        </p:nvSpPr>
        <p:spPr>
          <a:xfrm>
            <a:off x="4474464" y="4511424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Regresar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6169152" y="451885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¡Ya casi estamos!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653690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(2) Ingresa aquí el código de transacción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0D9B3A-FFF7-4018-8DDA-6F009B355A75}"/>
              </a:ext>
            </a:extLst>
          </p:cNvPr>
          <p:cNvSpPr/>
          <p:nvPr/>
        </p:nvSpPr>
        <p:spPr>
          <a:xfrm>
            <a:off x="4474464" y="4089083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CF5036C-6C3D-4B06-A193-093E3C3A3D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1E607257-5199-42C1-ACB8-336651ADB00C}"/>
              </a:ext>
            </a:extLst>
          </p:cNvPr>
          <p:cNvSpPr/>
          <p:nvPr/>
        </p:nvSpPr>
        <p:spPr>
          <a:xfrm>
            <a:off x="3587496" y="1267584"/>
            <a:ext cx="5017008" cy="3060960"/>
          </a:xfrm>
          <a:prstGeom prst="roundRect">
            <a:avLst>
              <a:gd name="adj" fmla="val 8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E20F3BB-AC47-4C57-9847-215B5EEE7204}"/>
              </a:ext>
            </a:extLst>
          </p:cNvPr>
          <p:cNvSpPr/>
          <p:nvPr/>
        </p:nvSpPr>
        <p:spPr>
          <a:xfrm>
            <a:off x="4526280" y="23770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Operación: 999 999 999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2BD0E86-B995-49D5-AF85-ADF4AE84420D}"/>
              </a:ext>
            </a:extLst>
          </p:cNvPr>
          <p:cNvSpPr/>
          <p:nvPr/>
        </p:nvSpPr>
        <p:spPr>
          <a:xfrm>
            <a:off x="4920996" y="1847560"/>
            <a:ext cx="242316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Confirma tu Operación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9E556F5-2AAD-437C-8DC3-D4B7E0E2189E}"/>
              </a:ext>
            </a:extLst>
          </p:cNvPr>
          <p:cNvSpPr/>
          <p:nvPr/>
        </p:nvSpPr>
        <p:spPr>
          <a:xfrm>
            <a:off x="4526280" y="276748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Código de Transacción: 564154d5we4f5egsefw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6350AE1E-2C56-41B6-B176-22071ADF4FE6}"/>
              </a:ext>
            </a:extLst>
          </p:cNvPr>
          <p:cNvSpPr/>
          <p:nvPr/>
        </p:nvSpPr>
        <p:spPr>
          <a:xfrm>
            <a:off x="4511040" y="336442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EEE0B03-85DA-4BE2-BAE5-4693FFA8F474}"/>
              </a:ext>
            </a:extLst>
          </p:cNvPr>
          <p:cNvSpPr/>
          <p:nvPr/>
        </p:nvSpPr>
        <p:spPr>
          <a:xfrm>
            <a:off x="6205728" y="337184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</p:spTree>
    <p:extLst>
      <p:ext uri="{BB962C8B-B14F-4D97-AF65-F5344CB8AC3E}">
        <p14:creationId xmlns:p14="http://schemas.microsoft.com/office/powerpoint/2010/main" val="56111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(1)Número de cuenta bancaria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FA0FF-39B9-40CD-A338-02B07437407F}"/>
              </a:ext>
            </a:extLst>
          </p:cNvPr>
          <p:cNvSpPr/>
          <p:nvPr/>
        </p:nvSpPr>
        <p:spPr>
          <a:xfrm>
            <a:off x="4474464" y="32735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192-11303551-0-27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ED89946-7258-41C4-8D47-80790568173F}"/>
              </a:ext>
            </a:extLst>
          </p:cNvPr>
          <p:cNvSpPr/>
          <p:nvPr/>
        </p:nvSpPr>
        <p:spPr>
          <a:xfrm>
            <a:off x="4474464" y="4511424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Regresar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6169152" y="451885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¡Ya casi estamos!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653690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(2) Ingresa aquí el número de transacción: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0D9B3A-FFF7-4018-8DDA-6F009B355A75}"/>
              </a:ext>
            </a:extLst>
          </p:cNvPr>
          <p:cNvSpPr/>
          <p:nvPr/>
        </p:nvSpPr>
        <p:spPr>
          <a:xfrm>
            <a:off x="4474464" y="4089083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564154d5we4f5egsefw</a:t>
            </a:r>
            <a:endParaRPr lang="es-P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979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(1) Realiza el depósito en Bitcoins a nuestro monedero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FA0FF-39B9-40CD-A338-02B07437407F}"/>
              </a:ext>
            </a:extLst>
          </p:cNvPr>
          <p:cNvSpPr/>
          <p:nvPr/>
        </p:nvSpPr>
        <p:spPr>
          <a:xfrm>
            <a:off x="4474464" y="32735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3FZbgi29cpjq2GjdwV8eyHuJJnkLtktZc5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ED89946-7258-41C4-8D47-80790568173F}"/>
              </a:ext>
            </a:extLst>
          </p:cNvPr>
          <p:cNvSpPr/>
          <p:nvPr/>
        </p:nvSpPr>
        <p:spPr>
          <a:xfrm>
            <a:off x="4474464" y="4511424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Regresar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6169152" y="451885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¡Ya casi estamos!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653690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(2) Ingresa aquí el código de transacción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0D9B3A-FFF7-4018-8DDA-6F009B355A75}"/>
              </a:ext>
            </a:extLst>
          </p:cNvPr>
          <p:cNvSpPr/>
          <p:nvPr/>
        </p:nvSpPr>
        <p:spPr>
          <a:xfrm>
            <a:off x="4474464" y="4089083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CF5036C-6C3D-4B06-A193-093E3C3A3D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1E607257-5199-42C1-ACB8-336651ADB00C}"/>
              </a:ext>
            </a:extLst>
          </p:cNvPr>
          <p:cNvSpPr/>
          <p:nvPr/>
        </p:nvSpPr>
        <p:spPr>
          <a:xfrm>
            <a:off x="3587496" y="1267584"/>
            <a:ext cx="5017008" cy="3060960"/>
          </a:xfrm>
          <a:prstGeom prst="roundRect">
            <a:avLst>
              <a:gd name="adj" fmla="val 8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E20F3BB-AC47-4C57-9847-215B5EEE7204}"/>
              </a:ext>
            </a:extLst>
          </p:cNvPr>
          <p:cNvSpPr/>
          <p:nvPr/>
        </p:nvSpPr>
        <p:spPr>
          <a:xfrm>
            <a:off x="4526280" y="23770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Operación: 999 999 999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2BD0E86-B995-49D5-AF85-ADF4AE84420D}"/>
              </a:ext>
            </a:extLst>
          </p:cNvPr>
          <p:cNvSpPr/>
          <p:nvPr/>
        </p:nvSpPr>
        <p:spPr>
          <a:xfrm>
            <a:off x="4920996" y="1847560"/>
            <a:ext cx="242316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Confirma tu Operación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9E556F5-2AAD-437C-8DC3-D4B7E0E2189E}"/>
              </a:ext>
            </a:extLst>
          </p:cNvPr>
          <p:cNvSpPr/>
          <p:nvPr/>
        </p:nvSpPr>
        <p:spPr>
          <a:xfrm>
            <a:off x="4526280" y="276748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Código de Transacción: 564154d5we4f5egsefw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6350AE1E-2C56-41B6-B176-22071ADF4FE6}"/>
              </a:ext>
            </a:extLst>
          </p:cNvPr>
          <p:cNvSpPr/>
          <p:nvPr/>
        </p:nvSpPr>
        <p:spPr>
          <a:xfrm>
            <a:off x="4511040" y="336442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EEE0B03-85DA-4BE2-BAE5-4693FFA8F474}"/>
              </a:ext>
            </a:extLst>
          </p:cNvPr>
          <p:cNvSpPr/>
          <p:nvPr/>
        </p:nvSpPr>
        <p:spPr>
          <a:xfrm>
            <a:off x="6205728" y="337184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</p:spTree>
    <p:extLst>
      <p:ext uri="{BB962C8B-B14F-4D97-AF65-F5344CB8AC3E}">
        <p14:creationId xmlns:p14="http://schemas.microsoft.com/office/powerpoint/2010/main" val="683543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5FE270-C01E-45D8-84CB-0CC85DB82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05"/>
          <a:stretch/>
        </p:blipFill>
        <p:spPr>
          <a:xfrm>
            <a:off x="5000665" y="1476843"/>
            <a:ext cx="2190670" cy="38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86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E5E8ED7-00AD-4F81-AE9D-99A64C9562B6}"/>
              </a:ext>
            </a:extLst>
          </p:cNvPr>
          <p:cNvSpPr/>
          <p:nvPr/>
        </p:nvSpPr>
        <p:spPr>
          <a:xfrm>
            <a:off x="1837944" y="1527048"/>
            <a:ext cx="2706624" cy="42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Listado de Operaciones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E2BFAE1-07A5-4D78-9177-AFFDFFF218F9}"/>
              </a:ext>
            </a:extLst>
          </p:cNvPr>
          <p:cNvSpPr/>
          <p:nvPr/>
        </p:nvSpPr>
        <p:spPr>
          <a:xfrm>
            <a:off x="1837944" y="2075688"/>
            <a:ext cx="8394192" cy="3108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005AC2-9A7D-49B6-973C-402F7EC3FB53}"/>
              </a:ext>
            </a:extLst>
          </p:cNvPr>
          <p:cNvSpPr/>
          <p:nvPr/>
        </p:nvSpPr>
        <p:spPr>
          <a:xfrm>
            <a:off x="1837944" y="2075688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ID de Operación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FEEF1FF-835F-4ED1-B5D3-99BD4D98C8C8}"/>
              </a:ext>
            </a:extLst>
          </p:cNvPr>
          <p:cNvSpPr/>
          <p:nvPr/>
        </p:nvSpPr>
        <p:spPr>
          <a:xfrm>
            <a:off x="2951226" y="2072640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Fecha y Hora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4923D50-84D7-473F-91B8-014BA242EB40}"/>
              </a:ext>
            </a:extLst>
          </p:cNvPr>
          <p:cNvSpPr/>
          <p:nvPr/>
        </p:nvSpPr>
        <p:spPr>
          <a:xfrm>
            <a:off x="3959352" y="2075688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Cliente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B8DE532-67D4-4A57-9BEF-51D052298078}"/>
              </a:ext>
            </a:extLst>
          </p:cNvPr>
          <p:cNvSpPr/>
          <p:nvPr/>
        </p:nvSpPr>
        <p:spPr>
          <a:xfrm>
            <a:off x="6215634" y="2072640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Operación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A4776AA-FE23-40F2-9BD6-25B969660660}"/>
              </a:ext>
            </a:extLst>
          </p:cNvPr>
          <p:cNvSpPr/>
          <p:nvPr/>
        </p:nvSpPr>
        <p:spPr>
          <a:xfrm>
            <a:off x="7454646" y="2072640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Cambio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92F9B72-48F3-4761-98C9-DF8C89263DF6}"/>
              </a:ext>
            </a:extLst>
          </p:cNvPr>
          <p:cNvSpPr/>
          <p:nvPr/>
        </p:nvSpPr>
        <p:spPr>
          <a:xfrm>
            <a:off x="8538210" y="2072640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Monto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77A6D6C-EDCF-4E13-BEFE-74E3F5723C8D}"/>
              </a:ext>
            </a:extLst>
          </p:cNvPr>
          <p:cNvSpPr/>
          <p:nvPr/>
        </p:nvSpPr>
        <p:spPr>
          <a:xfrm>
            <a:off x="1837944" y="2386584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DB57270-1F05-452D-9878-C828BDD64E8A}"/>
              </a:ext>
            </a:extLst>
          </p:cNvPr>
          <p:cNvSpPr/>
          <p:nvPr/>
        </p:nvSpPr>
        <p:spPr>
          <a:xfrm>
            <a:off x="2951226" y="2383536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CF144D8-8978-440B-8DF6-5A1BF7CEC3CB}"/>
              </a:ext>
            </a:extLst>
          </p:cNvPr>
          <p:cNvSpPr/>
          <p:nvPr/>
        </p:nvSpPr>
        <p:spPr>
          <a:xfrm>
            <a:off x="3959352" y="2386584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A36C3EC-12F9-4102-A072-E8FCF9CA0F4E}"/>
              </a:ext>
            </a:extLst>
          </p:cNvPr>
          <p:cNvSpPr/>
          <p:nvPr/>
        </p:nvSpPr>
        <p:spPr>
          <a:xfrm>
            <a:off x="6215634" y="2383536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89F9BA8-BD5B-4425-B0CE-0C49137A53C1}"/>
              </a:ext>
            </a:extLst>
          </p:cNvPr>
          <p:cNvSpPr/>
          <p:nvPr/>
        </p:nvSpPr>
        <p:spPr>
          <a:xfrm>
            <a:off x="7454646" y="2383536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5B09F85-BC91-484E-B6EF-5BF312F7FBE9}"/>
              </a:ext>
            </a:extLst>
          </p:cNvPr>
          <p:cNvSpPr/>
          <p:nvPr/>
        </p:nvSpPr>
        <p:spPr>
          <a:xfrm>
            <a:off x="8538210" y="2383536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3F92F1C-AC18-4477-B019-8CDE3ABBAE7D}"/>
              </a:ext>
            </a:extLst>
          </p:cNvPr>
          <p:cNvSpPr/>
          <p:nvPr/>
        </p:nvSpPr>
        <p:spPr>
          <a:xfrm>
            <a:off x="1837944" y="2694432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7092951-42EB-44A3-8E38-832A9D06FD99}"/>
              </a:ext>
            </a:extLst>
          </p:cNvPr>
          <p:cNvSpPr/>
          <p:nvPr/>
        </p:nvSpPr>
        <p:spPr>
          <a:xfrm>
            <a:off x="2951226" y="2691384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D7A8DDD-CFC8-450F-AAFD-E8CD6C575D4F}"/>
              </a:ext>
            </a:extLst>
          </p:cNvPr>
          <p:cNvSpPr/>
          <p:nvPr/>
        </p:nvSpPr>
        <p:spPr>
          <a:xfrm>
            <a:off x="3959352" y="2694432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E962F54-62D8-4467-B6CF-7951456C400A}"/>
              </a:ext>
            </a:extLst>
          </p:cNvPr>
          <p:cNvSpPr/>
          <p:nvPr/>
        </p:nvSpPr>
        <p:spPr>
          <a:xfrm>
            <a:off x="6215634" y="2691384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99E7470-DADD-44BD-AB05-ADC176BC27AF}"/>
              </a:ext>
            </a:extLst>
          </p:cNvPr>
          <p:cNvSpPr/>
          <p:nvPr/>
        </p:nvSpPr>
        <p:spPr>
          <a:xfrm>
            <a:off x="7454646" y="2691384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F64B3C9-364D-4008-9BD9-DF6772095950}"/>
              </a:ext>
            </a:extLst>
          </p:cNvPr>
          <p:cNvSpPr/>
          <p:nvPr/>
        </p:nvSpPr>
        <p:spPr>
          <a:xfrm>
            <a:off x="8538210" y="2691384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0FA4896-D313-496E-90D8-6872DA93FB88}"/>
              </a:ext>
            </a:extLst>
          </p:cNvPr>
          <p:cNvSpPr/>
          <p:nvPr/>
        </p:nvSpPr>
        <p:spPr>
          <a:xfrm>
            <a:off x="1837944" y="2997708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5DE9AAD-E941-46F5-989A-E49EB7592051}"/>
              </a:ext>
            </a:extLst>
          </p:cNvPr>
          <p:cNvSpPr/>
          <p:nvPr/>
        </p:nvSpPr>
        <p:spPr>
          <a:xfrm>
            <a:off x="2951226" y="2994660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1CFEAEF-C3A8-490C-9AF9-71BA34DBC01C}"/>
              </a:ext>
            </a:extLst>
          </p:cNvPr>
          <p:cNvSpPr/>
          <p:nvPr/>
        </p:nvSpPr>
        <p:spPr>
          <a:xfrm>
            <a:off x="3959352" y="2997708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AD5D7B9-EDB0-4649-8B59-448232904E44}"/>
              </a:ext>
            </a:extLst>
          </p:cNvPr>
          <p:cNvSpPr/>
          <p:nvPr/>
        </p:nvSpPr>
        <p:spPr>
          <a:xfrm>
            <a:off x="6215634" y="2994660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54B0574-F4AC-404E-AC2F-FCF43B27CCED}"/>
              </a:ext>
            </a:extLst>
          </p:cNvPr>
          <p:cNvSpPr/>
          <p:nvPr/>
        </p:nvSpPr>
        <p:spPr>
          <a:xfrm>
            <a:off x="7454646" y="2994660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8C752E31-7B32-4052-B55B-8F5C5C271BE3}"/>
              </a:ext>
            </a:extLst>
          </p:cNvPr>
          <p:cNvSpPr/>
          <p:nvPr/>
        </p:nvSpPr>
        <p:spPr>
          <a:xfrm>
            <a:off x="8538210" y="2994660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509DD43-A07F-4CC3-BBB3-BABEA87FBEF0}"/>
              </a:ext>
            </a:extLst>
          </p:cNvPr>
          <p:cNvSpPr/>
          <p:nvPr/>
        </p:nvSpPr>
        <p:spPr>
          <a:xfrm>
            <a:off x="9402318" y="2382012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A030E33F-7585-4720-BF44-DBB80360EDB9}"/>
              </a:ext>
            </a:extLst>
          </p:cNvPr>
          <p:cNvSpPr/>
          <p:nvPr/>
        </p:nvSpPr>
        <p:spPr>
          <a:xfrm>
            <a:off x="9395460" y="2680716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540E53C-F5AD-4215-A641-5A100792D08F}"/>
              </a:ext>
            </a:extLst>
          </p:cNvPr>
          <p:cNvSpPr/>
          <p:nvPr/>
        </p:nvSpPr>
        <p:spPr>
          <a:xfrm>
            <a:off x="9402318" y="2988564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91F1C793-C1F0-48B0-BC12-A01D269BD500}"/>
              </a:ext>
            </a:extLst>
          </p:cNvPr>
          <p:cNvSpPr/>
          <p:nvPr/>
        </p:nvSpPr>
        <p:spPr>
          <a:xfrm>
            <a:off x="1835658" y="3282696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8E460737-CC49-4D52-944B-C7670D9086D2}"/>
              </a:ext>
            </a:extLst>
          </p:cNvPr>
          <p:cNvSpPr/>
          <p:nvPr/>
        </p:nvSpPr>
        <p:spPr>
          <a:xfrm>
            <a:off x="2948940" y="3279648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D2270C63-29E8-44CB-B5F9-010A4A33AE55}"/>
              </a:ext>
            </a:extLst>
          </p:cNvPr>
          <p:cNvSpPr/>
          <p:nvPr/>
        </p:nvSpPr>
        <p:spPr>
          <a:xfrm>
            <a:off x="3957066" y="3282696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681A6073-8D6C-4BE9-9D54-5019B1439CC8}"/>
              </a:ext>
            </a:extLst>
          </p:cNvPr>
          <p:cNvSpPr/>
          <p:nvPr/>
        </p:nvSpPr>
        <p:spPr>
          <a:xfrm>
            <a:off x="6213348" y="3279648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47C64876-C276-4701-B372-BE54F06C0CD0}"/>
              </a:ext>
            </a:extLst>
          </p:cNvPr>
          <p:cNvSpPr/>
          <p:nvPr/>
        </p:nvSpPr>
        <p:spPr>
          <a:xfrm>
            <a:off x="7452360" y="3279648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C44F0B6-DD4B-41D0-8616-4D18B5048FBD}"/>
              </a:ext>
            </a:extLst>
          </p:cNvPr>
          <p:cNvSpPr/>
          <p:nvPr/>
        </p:nvSpPr>
        <p:spPr>
          <a:xfrm>
            <a:off x="8535924" y="3279648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50B9E3EF-D58A-46B0-98EC-44E86C799DAA}"/>
              </a:ext>
            </a:extLst>
          </p:cNvPr>
          <p:cNvSpPr/>
          <p:nvPr/>
        </p:nvSpPr>
        <p:spPr>
          <a:xfrm>
            <a:off x="1835658" y="3590544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0A6A5D9-661C-4F9F-970C-4867127C5826}"/>
              </a:ext>
            </a:extLst>
          </p:cNvPr>
          <p:cNvSpPr/>
          <p:nvPr/>
        </p:nvSpPr>
        <p:spPr>
          <a:xfrm>
            <a:off x="2948940" y="3587496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D56D73A7-1EAC-4F46-94B7-25A0D34351CD}"/>
              </a:ext>
            </a:extLst>
          </p:cNvPr>
          <p:cNvSpPr/>
          <p:nvPr/>
        </p:nvSpPr>
        <p:spPr>
          <a:xfrm>
            <a:off x="3957066" y="3590544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2BB3BE28-D7AA-4D99-98AD-6CECBE91C5C3}"/>
              </a:ext>
            </a:extLst>
          </p:cNvPr>
          <p:cNvSpPr/>
          <p:nvPr/>
        </p:nvSpPr>
        <p:spPr>
          <a:xfrm>
            <a:off x="6213348" y="3587496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B1833811-BFAC-4A0C-A164-48281E8EAEB0}"/>
              </a:ext>
            </a:extLst>
          </p:cNvPr>
          <p:cNvSpPr/>
          <p:nvPr/>
        </p:nvSpPr>
        <p:spPr>
          <a:xfrm>
            <a:off x="7452360" y="3587496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E9D5416C-93E3-4D34-91A3-3792F0EC8570}"/>
              </a:ext>
            </a:extLst>
          </p:cNvPr>
          <p:cNvSpPr/>
          <p:nvPr/>
        </p:nvSpPr>
        <p:spPr>
          <a:xfrm>
            <a:off x="8535924" y="3587496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181D827C-36F6-48DA-A0F8-DEEA3F6891D6}"/>
              </a:ext>
            </a:extLst>
          </p:cNvPr>
          <p:cNvSpPr/>
          <p:nvPr/>
        </p:nvSpPr>
        <p:spPr>
          <a:xfrm>
            <a:off x="1835658" y="3893820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E967675D-5B1C-41A2-84BA-E16C087FD51B}"/>
              </a:ext>
            </a:extLst>
          </p:cNvPr>
          <p:cNvSpPr/>
          <p:nvPr/>
        </p:nvSpPr>
        <p:spPr>
          <a:xfrm>
            <a:off x="2948940" y="3890772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7C7FC96C-AA13-48A2-8FB7-B443F764EC79}"/>
              </a:ext>
            </a:extLst>
          </p:cNvPr>
          <p:cNvSpPr/>
          <p:nvPr/>
        </p:nvSpPr>
        <p:spPr>
          <a:xfrm>
            <a:off x="3957066" y="3893820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228C59CA-8400-4965-9658-3CF4EF9DA6BD}"/>
              </a:ext>
            </a:extLst>
          </p:cNvPr>
          <p:cNvSpPr/>
          <p:nvPr/>
        </p:nvSpPr>
        <p:spPr>
          <a:xfrm>
            <a:off x="6213348" y="3890772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2FA249F-2454-41EC-862D-8373D7EDE573}"/>
              </a:ext>
            </a:extLst>
          </p:cNvPr>
          <p:cNvSpPr/>
          <p:nvPr/>
        </p:nvSpPr>
        <p:spPr>
          <a:xfrm>
            <a:off x="7452360" y="3890772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3927857C-88F3-49AB-B46E-5A7A31A9EDD8}"/>
              </a:ext>
            </a:extLst>
          </p:cNvPr>
          <p:cNvSpPr/>
          <p:nvPr/>
        </p:nvSpPr>
        <p:spPr>
          <a:xfrm>
            <a:off x="8535924" y="3890772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CE6283AC-C458-434C-89FE-B16B1E2C9381}"/>
              </a:ext>
            </a:extLst>
          </p:cNvPr>
          <p:cNvSpPr/>
          <p:nvPr/>
        </p:nvSpPr>
        <p:spPr>
          <a:xfrm>
            <a:off x="9400032" y="3278124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6BCC52A-B3CF-421E-9ABD-93FE48C7629F}"/>
              </a:ext>
            </a:extLst>
          </p:cNvPr>
          <p:cNvSpPr/>
          <p:nvPr/>
        </p:nvSpPr>
        <p:spPr>
          <a:xfrm>
            <a:off x="9393174" y="3576828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05A67B8C-B9C3-47EB-BAA8-7AE81BE00BC1}"/>
              </a:ext>
            </a:extLst>
          </p:cNvPr>
          <p:cNvSpPr/>
          <p:nvPr/>
        </p:nvSpPr>
        <p:spPr>
          <a:xfrm>
            <a:off x="9400032" y="3884676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3296BF01-BE76-4ACB-B045-47941A21313A}"/>
              </a:ext>
            </a:extLst>
          </p:cNvPr>
          <p:cNvSpPr/>
          <p:nvPr/>
        </p:nvSpPr>
        <p:spPr>
          <a:xfrm>
            <a:off x="1835658" y="4194048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BD2CB295-A1F3-4DA9-B4F7-1011BDCDDDEF}"/>
              </a:ext>
            </a:extLst>
          </p:cNvPr>
          <p:cNvSpPr/>
          <p:nvPr/>
        </p:nvSpPr>
        <p:spPr>
          <a:xfrm>
            <a:off x="2948940" y="4191000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352B225E-7A2F-43AA-A26E-B9F1B235ABD6}"/>
              </a:ext>
            </a:extLst>
          </p:cNvPr>
          <p:cNvSpPr/>
          <p:nvPr/>
        </p:nvSpPr>
        <p:spPr>
          <a:xfrm>
            <a:off x="3957066" y="4194048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275D054C-6C37-48E2-8EE2-4841A870C335}"/>
              </a:ext>
            </a:extLst>
          </p:cNvPr>
          <p:cNvSpPr/>
          <p:nvPr/>
        </p:nvSpPr>
        <p:spPr>
          <a:xfrm>
            <a:off x="6213348" y="4191000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52B2B099-6734-49C1-9EC2-249E92023137}"/>
              </a:ext>
            </a:extLst>
          </p:cNvPr>
          <p:cNvSpPr/>
          <p:nvPr/>
        </p:nvSpPr>
        <p:spPr>
          <a:xfrm>
            <a:off x="7452360" y="4191000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9C070142-517E-45C2-B7A9-EF04C3F26C91}"/>
              </a:ext>
            </a:extLst>
          </p:cNvPr>
          <p:cNvSpPr/>
          <p:nvPr/>
        </p:nvSpPr>
        <p:spPr>
          <a:xfrm>
            <a:off x="8535924" y="4191000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ECC4774B-0A0E-43DB-A6DA-15D02D0FF362}"/>
              </a:ext>
            </a:extLst>
          </p:cNvPr>
          <p:cNvSpPr/>
          <p:nvPr/>
        </p:nvSpPr>
        <p:spPr>
          <a:xfrm>
            <a:off x="1835658" y="4501896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241FB684-0945-4867-9A09-CEC4C5947B76}"/>
              </a:ext>
            </a:extLst>
          </p:cNvPr>
          <p:cNvSpPr/>
          <p:nvPr/>
        </p:nvSpPr>
        <p:spPr>
          <a:xfrm>
            <a:off x="2948940" y="4498848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58FBD8E5-C1C2-4E1B-9281-AA931119D8F9}"/>
              </a:ext>
            </a:extLst>
          </p:cNvPr>
          <p:cNvSpPr/>
          <p:nvPr/>
        </p:nvSpPr>
        <p:spPr>
          <a:xfrm>
            <a:off x="3957066" y="4501896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109B54D4-31C3-4F10-A28C-16A08D018C6B}"/>
              </a:ext>
            </a:extLst>
          </p:cNvPr>
          <p:cNvSpPr/>
          <p:nvPr/>
        </p:nvSpPr>
        <p:spPr>
          <a:xfrm>
            <a:off x="6213348" y="4498848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470B7DBC-D270-4A63-8AB7-C6A2B68C2150}"/>
              </a:ext>
            </a:extLst>
          </p:cNvPr>
          <p:cNvSpPr/>
          <p:nvPr/>
        </p:nvSpPr>
        <p:spPr>
          <a:xfrm>
            <a:off x="7452360" y="4498848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52C450D6-14CF-4393-81E4-72F24DB6840E}"/>
              </a:ext>
            </a:extLst>
          </p:cNvPr>
          <p:cNvSpPr/>
          <p:nvPr/>
        </p:nvSpPr>
        <p:spPr>
          <a:xfrm>
            <a:off x="8535924" y="4498848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9228DEE4-57B6-4C10-9B8A-5BA2B7B81B3E}"/>
              </a:ext>
            </a:extLst>
          </p:cNvPr>
          <p:cNvSpPr/>
          <p:nvPr/>
        </p:nvSpPr>
        <p:spPr>
          <a:xfrm>
            <a:off x="9400032" y="4189476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4816E518-97A0-47C4-953C-56BE3EB50F72}"/>
              </a:ext>
            </a:extLst>
          </p:cNvPr>
          <p:cNvSpPr/>
          <p:nvPr/>
        </p:nvSpPr>
        <p:spPr>
          <a:xfrm>
            <a:off x="9393174" y="4488180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26CEB32D-19C7-4839-8925-BB7C7DD653AD}"/>
              </a:ext>
            </a:extLst>
          </p:cNvPr>
          <p:cNvSpPr/>
          <p:nvPr/>
        </p:nvSpPr>
        <p:spPr>
          <a:xfrm>
            <a:off x="7998781" y="1626108"/>
            <a:ext cx="2231069" cy="283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/>
              <a:t>Monto total (BTC) : </a:t>
            </a:r>
            <a:r>
              <a:rPr lang="es-PE" sz="1400" dirty="0" err="1"/>
              <a:t>xxxxx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33467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BE14D3-7037-4B09-B172-87BADA26FB0C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F5EFBB-CFFC-4E5C-AA2C-663D8D277041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704E48-1773-46A0-AB3F-B0D0AE3BFCEE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74EC02-DE34-471F-A363-387803A5A6F1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10886EC-B03D-4041-B2AD-92531943BC4D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13A3E5-C841-4BA1-A811-82BC8EBE08E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E90C8BB-4EC0-4C6E-A601-A98636EB6A95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5279E-DCF1-4DE2-8E29-A1024C7B7B6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01C7166-62F3-4EDB-A37D-D2D06945E4D7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063A1C5-6080-47A7-9607-438689BDEB20}"/>
              </a:ext>
            </a:extLst>
          </p:cNvPr>
          <p:cNvSpPr txBox="1"/>
          <p:nvPr/>
        </p:nvSpPr>
        <p:spPr>
          <a:xfrm>
            <a:off x="2983208" y="155853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800" dirty="0"/>
              <a:t>Nosotros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DF890AF-A086-4DD8-BC9D-544BF4379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4" y="2332005"/>
            <a:ext cx="1477584" cy="1315804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25BB50B-CA7D-4B95-9A8A-638B4242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920" y="2332005"/>
            <a:ext cx="1477584" cy="1315804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760AFDD8-0815-4A49-AFCF-E9A4FF9FE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276" y="2332005"/>
            <a:ext cx="1477584" cy="1315804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B6760136-A8E6-4F3F-82F9-E91C3D8D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987" y="2332005"/>
            <a:ext cx="1477584" cy="131580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946BBBC5-EE10-456F-8E5A-7E91692ECCDB}"/>
              </a:ext>
            </a:extLst>
          </p:cNvPr>
          <p:cNvSpPr/>
          <p:nvPr/>
        </p:nvSpPr>
        <p:spPr>
          <a:xfrm>
            <a:off x="544585" y="3898755"/>
            <a:ext cx="1756121" cy="3358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Rodrigo Salazar Vega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74227E6-654A-490E-A167-614FE28375F3}"/>
              </a:ext>
            </a:extLst>
          </p:cNvPr>
          <p:cNvSpPr/>
          <p:nvPr/>
        </p:nvSpPr>
        <p:spPr>
          <a:xfrm>
            <a:off x="9513718" y="3979626"/>
            <a:ext cx="1756121" cy="3358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Leonardo Guillermo Falcón Choque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5D81321-27B7-43B3-A137-D5A6D2F91678}"/>
              </a:ext>
            </a:extLst>
          </p:cNvPr>
          <p:cNvSpPr/>
          <p:nvPr/>
        </p:nvSpPr>
        <p:spPr>
          <a:xfrm>
            <a:off x="6524007" y="3979626"/>
            <a:ext cx="1756121" cy="3358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Luis Manuel Mondoñedo Cabanillas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4612BB09-37AC-4CF0-9432-665DF5CD6A81}"/>
              </a:ext>
            </a:extLst>
          </p:cNvPr>
          <p:cNvSpPr/>
          <p:nvPr/>
        </p:nvSpPr>
        <p:spPr>
          <a:xfrm>
            <a:off x="3534296" y="3898755"/>
            <a:ext cx="1756121" cy="3358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Juan Diego Rojas Saldarriaga</a:t>
            </a:r>
          </a:p>
        </p:txBody>
      </p:sp>
    </p:spTree>
    <p:extLst>
      <p:ext uri="{BB962C8B-B14F-4D97-AF65-F5344CB8AC3E}">
        <p14:creationId xmlns:p14="http://schemas.microsoft.com/office/powerpoint/2010/main" val="3994149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E5E8ED7-00AD-4F81-AE9D-99A64C9562B6}"/>
              </a:ext>
            </a:extLst>
          </p:cNvPr>
          <p:cNvSpPr/>
          <p:nvPr/>
        </p:nvSpPr>
        <p:spPr>
          <a:xfrm>
            <a:off x="4677156" y="1584203"/>
            <a:ext cx="2706624" cy="42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Editar Operación: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005AC2-9A7D-49B6-973C-402F7EC3FB53}"/>
              </a:ext>
            </a:extLst>
          </p:cNvPr>
          <p:cNvSpPr/>
          <p:nvPr/>
        </p:nvSpPr>
        <p:spPr>
          <a:xfrm>
            <a:off x="3928872" y="2153699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ID de Operación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FEEF1FF-835F-4ED1-B5D3-99BD4D98C8C8}"/>
              </a:ext>
            </a:extLst>
          </p:cNvPr>
          <p:cNvSpPr/>
          <p:nvPr/>
        </p:nvSpPr>
        <p:spPr>
          <a:xfrm>
            <a:off x="3928872" y="2537747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Fecha y Hora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4923D50-84D7-473F-91B8-014BA242EB40}"/>
              </a:ext>
            </a:extLst>
          </p:cNvPr>
          <p:cNvSpPr/>
          <p:nvPr/>
        </p:nvSpPr>
        <p:spPr>
          <a:xfrm>
            <a:off x="3928872" y="2921795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Cliente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B8DE532-67D4-4A57-9BEF-51D052298078}"/>
              </a:ext>
            </a:extLst>
          </p:cNvPr>
          <p:cNvSpPr/>
          <p:nvPr/>
        </p:nvSpPr>
        <p:spPr>
          <a:xfrm>
            <a:off x="3928872" y="3305843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Operación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A4776AA-FE23-40F2-9BD6-25B969660660}"/>
              </a:ext>
            </a:extLst>
          </p:cNvPr>
          <p:cNvSpPr/>
          <p:nvPr/>
        </p:nvSpPr>
        <p:spPr>
          <a:xfrm>
            <a:off x="3928872" y="3689891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Cambio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92F9B72-48F3-4761-98C9-DF8C89263DF6}"/>
              </a:ext>
            </a:extLst>
          </p:cNvPr>
          <p:cNvSpPr/>
          <p:nvPr/>
        </p:nvSpPr>
        <p:spPr>
          <a:xfrm>
            <a:off x="3928872" y="4073939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Monto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11D49FCA-50BB-4896-AE27-E056A278B24B}"/>
              </a:ext>
            </a:extLst>
          </p:cNvPr>
          <p:cNvSpPr/>
          <p:nvPr/>
        </p:nvSpPr>
        <p:spPr>
          <a:xfrm>
            <a:off x="3933444" y="4457987"/>
            <a:ext cx="12367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Estado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C31BC17A-C4CE-4791-A69A-BA2A16AA2AFD}"/>
              </a:ext>
            </a:extLst>
          </p:cNvPr>
          <p:cNvSpPr/>
          <p:nvPr/>
        </p:nvSpPr>
        <p:spPr>
          <a:xfrm>
            <a:off x="5270754" y="2153699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515FD8DD-FA50-4E90-9C58-D8C40FBCC5D0}"/>
              </a:ext>
            </a:extLst>
          </p:cNvPr>
          <p:cNvSpPr/>
          <p:nvPr/>
        </p:nvSpPr>
        <p:spPr>
          <a:xfrm>
            <a:off x="5270754" y="2537747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61B08619-607F-4E02-ABFD-E3A09C8A256B}"/>
              </a:ext>
            </a:extLst>
          </p:cNvPr>
          <p:cNvSpPr/>
          <p:nvPr/>
        </p:nvSpPr>
        <p:spPr>
          <a:xfrm>
            <a:off x="5270754" y="2921795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7D2D2FEE-7035-4335-B26D-1C6A3FCFC3D7}"/>
              </a:ext>
            </a:extLst>
          </p:cNvPr>
          <p:cNvSpPr/>
          <p:nvPr/>
        </p:nvSpPr>
        <p:spPr>
          <a:xfrm>
            <a:off x="5270754" y="3305843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7B7C8157-89DF-4C08-8440-BB97EF25FA7B}"/>
              </a:ext>
            </a:extLst>
          </p:cNvPr>
          <p:cNvSpPr/>
          <p:nvPr/>
        </p:nvSpPr>
        <p:spPr>
          <a:xfrm>
            <a:off x="5270754" y="3689891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52DB3B61-0D35-4E00-AE81-CD7F1A8AD156}"/>
              </a:ext>
            </a:extLst>
          </p:cNvPr>
          <p:cNvSpPr/>
          <p:nvPr/>
        </p:nvSpPr>
        <p:spPr>
          <a:xfrm>
            <a:off x="5270754" y="4073939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00AECEBE-92AC-4213-8A4D-E4DC705F310E}"/>
              </a:ext>
            </a:extLst>
          </p:cNvPr>
          <p:cNvSpPr/>
          <p:nvPr/>
        </p:nvSpPr>
        <p:spPr>
          <a:xfrm>
            <a:off x="5275326" y="4457987"/>
            <a:ext cx="298135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57EBD2B7-F501-46F7-9A96-14E2691767FD}"/>
              </a:ext>
            </a:extLst>
          </p:cNvPr>
          <p:cNvSpPr/>
          <p:nvPr/>
        </p:nvSpPr>
        <p:spPr>
          <a:xfrm>
            <a:off x="4461510" y="4887755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118" name="Rectángulo: esquinas redondeadas 117">
            <a:extLst>
              <a:ext uri="{FF2B5EF4-FFF2-40B4-BE49-F238E27FC236}">
                <a16:creationId xmlns:a16="http://schemas.microsoft.com/office/drawing/2014/main" id="{A9CBCEC4-1DC6-4211-B0B3-E20CE90D0DCC}"/>
              </a:ext>
            </a:extLst>
          </p:cNvPr>
          <p:cNvSpPr/>
          <p:nvPr/>
        </p:nvSpPr>
        <p:spPr>
          <a:xfrm>
            <a:off x="6156198" y="4895182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Aplicar Cambios</a:t>
            </a:r>
          </a:p>
        </p:txBody>
      </p:sp>
    </p:spTree>
    <p:extLst>
      <p:ext uri="{BB962C8B-B14F-4D97-AF65-F5344CB8AC3E}">
        <p14:creationId xmlns:p14="http://schemas.microsoft.com/office/powerpoint/2010/main" val="475674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Número de operación: </a:t>
            </a:r>
            <a:r>
              <a:rPr lang="es-PE" sz="1100" dirty="0">
                <a:solidFill>
                  <a:schemeClr val="tx1"/>
                </a:solidFill>
              </a:rPr>
              <a:t>999 999 999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5387340" y="372292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Aceptar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¡Operación realizada exitosamente!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29624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Fecha de operación: 8/02/2022 </a:t>
            </a:r>
          </a:p>
        </p:txBody>
      </p:sp>
    </p:spTree>
    <p:extLst>
      <p:ext uri="{BB962C8B-B14F-4D97-AF65-F5344CB8AC3E}">
        <p14:creationId xmlns:p14="http://schemas.microsoft.com/office/powerpoint/2010/main" val="2617245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52B4F0-CCA8-4606-8D9D-AA5D6920C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342" y="1545940"/>
            <a:ext cx="2729315" cy="376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3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66CB94-7D44-49BC-B259-C18DFDE94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663" y="1476615"/>
            <a:ext cx="3736673" cy="38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A6ADA6-4FE3-41F2-BAE4-945A6BD1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223" y="1629139"/>
            <a:ext cx="5242490" cy="365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9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C99B31A-3314-493C-B0BE-D3979F7FB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412" y="1472184"/>
            <a:ext cx="4277306" cy="374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8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8B1C22-693D-4E82-AD49-1F5BCFA66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94" y="1511458"/>
            <a:ext cx="5102948" cy="37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4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DB2C328-77F4-4AF4-8DC1-901BC8A01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8" t="16103" r="8095" b="32169"/>
          <a:stretch/>
        </p:blipFill>
        <p:spPr>
          <a:xfrm>
            <a:off x="2990268" y="1627632"/>
            <a:ext cx="6211463" cy="271401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290C81C-FF48-4D94-BD46-B239C9660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568" y="4473821"/>
            <a:ext cx="1960861" cy="7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0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BE14D3-7037-4B09-B172-87BADA26FB0C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F5EFBB-CFFC-4E5C-AA2C-663D8D277041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704E48-1773-46A0-AB3F-B0D0AE3BFCEE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74EC02-DE34-471F-A363-387803A5A6F1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10886EC-B03D-4041-B2AD-92531943BC4D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13A3E5-C841-4BA1-A811-82BC8EBE08E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E90C8BB-4EC0-4C6E-A601-A98636EB6A95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5279E-DCF1-4DE2-8E29-A1024C7B7B6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01C7166-62F3-4EDB-A37D-D2D06945E4D7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C1C5ECE-D2A5-42EE-9485-64F3F4B3ECA2}"/>
              </a:ext>
            </a:extLst>
          </p:cNvPr>
          <p:cNvSpPr/>
          <p:nvPr/>
        </p:nvSpPr>
        <p:spPr>
          <a:xfrm>
            <a:off x="4234053" y="1538478"/>
            <a:ext cx="3723894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Bienvenido Administrador: ¿Qué quieres hacer hoy?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3B8702E-5E84-4CBD-9209-7204EC250338}"/>
              </a:ext>
            </a:extLst>
          </p:cNvPr>
          <p:cNvSpPr/>
          <p:nvPr/>
        </p:nvSpPr>
        <p:spPr>
          <a:xfrm>
            <a:off x="5248656" y="2057400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Administrar Clientes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4EED5C2-CE20-40D4-A0B5-DED1748A2535}"/>
              </a:ext>
            </a:extLst>
          </p:cNvPr>
          <p:cNvSpPr/>
          <p:nvPr/>
        </p:nvSpPr>
        <p:spPr>
          <a:xfrm>
            <a:off x="5248656" y="2596324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Editar Tipo de Cambio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72D90F2-2104-4DC5-9833-6DC507034808}"/>
              </a:ext>
            </a:extLst>
          </p:cNvPr>
          <p:cNvSpPr/>
          <p:nvPr/>
        </p:nvSpPr>
        <p:spPr>
          <a:xfrm>
            <a:off x="5248656" y="3142107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Administrar Operaciones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A02A95D-176D-465C-9236-F37C5B0B58C5}"/>
              </a:ext>
            </a:extLst>
          </p:cNvPr>
          <p:cNvSpPr/>
          <p:nvPr/>
        </p:nvSpPr>
        <p:spPr>
          <a:xfrm>
            <a:off x="5248656" y="3687890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Cerrar Sesión</a:t>
            </a:r>
          </a:p>
        </p:txBody>
      </p:sp>
    </p:spTree>
    <p:extLst>
      <p:ext uri="{BB962C8B-B14F-4D97-AF65-F5344CB8AC3E}">
        <p14:creationId xmlns:p14="http://schemas.microsoft.com/office/powerpoint/2010/main" val="1131473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1118</Words>
  <Application>Microsoft Office PowerPoint</Application>
  <PresentationFormat>Panorámica</PresentationFormat>
  <Paragraphs>318</Paragraphs>
  <Slides>32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Guillermo Falcón Choque</dc:creator>
  <cp:lastModifiedBy>Leonardo Guillermo Falcón Choque</cp:lastModifiedBy>
  <cp:revision>15</cp:revision>
  <dcterms:created xsi:type="dcterms:W3CDTF">2022-02-05T15:15:24Z</dcterms:created>
  <dcterms:modified xsi:type="dcterms:W3CDTF">2022-02-09T05:44:47Z</dcterms:modified>
</cp:coreProperties>
</file>