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/>
        </p14:section>
        <p14:section name="Nosotros" id="{C916AD46-60C3-4D0E-99D7-3CB20690C4E1}">
          <p14:sldIdLst/>
        </p14:section>
        <p14:section name="Registro" id="{3DBD01CF-4C2A-470A-83F8-72CDBAA8089C}">
          <p14:sldIdLst/>
        </p14:section>
        <p14:section name="Menú de Opciones" id="{8398126C-AF16-41A1-AF37-38DB49853B15}">
          <p14:sldIdLst>
            <p14:sldId id="257"/>
          </p14:sldIdLst>
        </p14:section>
        <p14:section name="Validación" id="{5D4D650E-CEF0-43B2-985E-2D9D89211740}">
          <p14:sldIdLst/>
        </p14:section>
        <p14:section name="Operación BTC" id="{6738125A-ABF3-4657-9643-D5FE0BD80BA0}">
          <p14:sldIdLst>
            <p14:sldId id="259"/>
            <p14:sldId id="260"/>
            <p14:sldId id="261"/>
            <p14:sldId id="262"/>
          </p14:sldIdLst>
        </p14:section>
        <p14:section name="Admin" id="{16633886-2928-4DF3-9242-ECE0CC87B032}">
          <p14:sldIdLst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Historial" id="{A14A4C41-277E-4280-BE8E-99581EE611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1C1A85-CA65-4617-BC98-2ECBB0EA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110" r="19697" b="32741"/>
          <a:stretch/>
        </p:blipFill>
        <p:spPr>
          <a:xfrm>
            <a:off x="3850075" y="1556479"/>
            <a:ext cx="449184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5FE270-C01E-45D8-84CB-0CC85DB8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/>
          <a:stretch/>
        </p:blipFill>
        <p:spPr>
          <a:xfrm>
            <a:off x="5000665" y="1476843"/>
            <a:ext cx="2190670" cy="3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48429-3550-43BB-AA2A-82D7C01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/>
          <a:stretch/>
        </p:blipFill>
        <p:spPr>
          <a:xfrm>
            <a:off x="4936122" y="1516082"/>
            <a:ext cx="2188692" cy="3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B4F0-CCA8-4606-8D9D-AA5D69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42" y="1545940"/>
            <a:ext cx="2729315" cy="3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66CB94-7D44-49BC-B259-C18DFDE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3" y="1476615"/>
            <a:ext cx="3736673" cy="3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0FAB0-DBB2-4D63-9EEC-D2DB0876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74" y="1874280"/>
            <a:ext cx="2607294" cy="31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63AFA6-D5DC-48D6-AC02-2B6BC98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01" y="1509114"/>
            <a:ext cx="3407798" cy="3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AC91-2D6F-46D5-9114-F185C61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1551711"/>
            <a:ext cx="3510056" cy="3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94994-51F7-4204-A1F4-A51DBA9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40" y="1511736"/>
            <a:ext cx="2567919" cy="3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621</Words>
  <Application>Microsoft Office PowerPoint</Application>
  <PresentationFormat>Panorámica</PresentationFormat>
  <Paragraphs>179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Luis Manuel Mondoñedo Cabanillas</cp:lastModifiedBy>
  <cp:revision>7</cp:revision>
  <dcterms:created xsi:type="dcterms:W3CDTF">2022-02-05T15:15:24Z</dcterms:created>
  <dcterms:modified xsi:type="dcterms:W3CDTF">2022-02-09T00:31:12Z</dcterms:modified>
</cp:coreProperties>
</file>