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cio de Sesión" id="{D06D99A0-D998-4893-86A3-AF7C03BEF38E}">
          <p14:sldIdLst>
            <p14:sldId id="256"/>
          </p14:sldIdLst>
        </p14:section>
        <p14:section name="Términos y Condiciones" id="{F728773A-AE93-43DE-9E0B-731638B1C1C4}">
          <p14:sldIdLst/>
        </p14:section>
        <p14:section name="Nosotros" id="{C916AD46-60C3-4D0E-99D7-3CB20690C4E1}">
          <p14:sldIdLst/>
        </p14:section>
        <p14:section name="Registro" id="{3DBD01CF-4C2A-470A-83F8-72CDBAA8089C}">
          <p14:sldIdLst/>
        </p14:section>
        <p14:section name="Menú de Opciones" id="{8398126C-AF16-41A1-AF37-38DB49853B15}">
          <p14:sldIdLst>
            <p14:sldId id="257"/>
          </p14:sldIdLst>
        </p14:section>
        <p14:section name="Validación" id="{5D4D650E-CEF0-43B2-985E-2D9D89211740}">
          <p14:sldIdLst/>
        </p14:section>
        <p14:section name="Operación BTC" id="{6738125A-ABF3-4657-9643-D5FE0BD80BA0}">
          <p14:sldIdLst>
            <p14:sldId id="259"/>
            <p14:sldId id="260"/>
            <p14:sldId id="261"/>
            <p14:sldId id="262"/>
          </p14:sldIdLst>
        </p14:section>
        <p14:section name="Admin" id="{16633886-2928-4DF3-9242-ECE0CC87B032}">
          <p14:sldIdLst>
            <p14:sldId id="258"/>
          </p14:sldIdLst>
        </p14:section>
        <p14:section name="Historial" id="{A14A4C41-277E-4280-BE8E-99581EE611B9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62629-5791-4A1C-941B-D0DB9326C820}" type="datetimeFigureOut">
              <a:rPr lang="es-PE" smtClean="0"/>
              <a:t>5/02/2022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0ED5B-150D-4E70-892C-32AD106E74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5910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0ED5B-150D-4E70-892C-32AD106E746F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797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397FD-294E-4C03-8D44-87F3DAB05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A79DF0-B344-4876-8513-26BA404ED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DFA542-45CB-42C4-AB66-82B53777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5/02/2022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99DBF8-531D-4AD2-A43F-B06DB10E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76F8CB-CCA8-42CB-B8CE-89551C3D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350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ED04D-983A-4933-A68A-F7177AD36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0B0E1D-B2FD-4F83-9A4D-4D56EBC67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8E6B59-93D1-422F-AD89-A0DC3F28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5/02/2022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9AF5BE-4319-4234-8AFA-FABB04EA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0EEBB8-F60D-428C-B0FD-9890F637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983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9F237F-47B7-4494-931E-C105AA27B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0CF7E6-49BB-4C68-BF99-B41E10886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449887-A446-41F4-8295-4D0C4603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5/02/2022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B90509-C9D7-45B5-8932-15072607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FF94DD-1693-49C5-B125-FC588CC4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429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9F657-C3DD-4AEC-B120-DC1C2C94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1B6D2C-33DE-47AE-B70A-A0512B966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6020A6-F804-4E95-B37F-88EAEEAF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5/02/2022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6B8BDF-D5CE-4CAD-B052-EC9729673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4BC9E1-EC2C-4A9D-B2C6-34FF542D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547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0853B-5933-4B3E-9C28-6847AB58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D7037B-18FC-4FDB-969C-F0FFB3CFD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06AB98-38FA-465E-AAAB-68D66CA08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5/02/2022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086F7E-0674-4030-9F83-EB20DFE43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6AC7DE-62D9-4277-874F-28D85EBB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154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DC7AE-B3FB-4617-9EE7-7A3B454C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EF86A3-A86E-4CEA-888F-0B109B94A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F02EEF-1C69-4E4C-8A5E-2D2F771F6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3D79E4-33E8-47F6-9C5B-095CF6B6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5/02/2022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B73DD3-50F4-4ABF-9877-6F3500003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353C1F-C80F-4095-A371-51B551EE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448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46D6B-A644-4F4C-BE95-26E90CF48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4E4404-EF86-4272-BFB2-4398D8AB8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317750-B0FB-429A-B2BC-25740A047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DDF709-D96F-4229-848D-F93A60102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F49DA2-1536-4A6E-B5CC-CF0AEF45A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7CCE7FA-5B77-4C42-B6A3-0B5B8B40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5/02/2022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10C911-60BE-4B44-B117-831D0FFD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353ACE-EE68-4A9A-95D6-40DC6866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313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93487-3C17-4AA8-8599-1EB924B54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AB652D-AA1C-43AF-AE38-30ED4CCAB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5/02/2022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546867-F412-49CB-8465-A8C65B21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EA38AC-E092-4601-B1A0-B07270BF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852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2660B5-38F8-45A6-A9C0-8534F052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5/02/2022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837CF9-2656-4025-81F5-00FA67F4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CD9A5D-FA34-4EB2-80CF-AAA2D41A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944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96942-D625-438E-9E85-CFB758C6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384D72-AFEC-4988-85A7-52F61B234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733448-980F-4A65-94C9-EFE380B40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7BD4F1-B973-44E7-90C6-16EDFA38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5/02/2022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7EF46A-A7CC-4C4D-8F73-811566802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6C77C2-1BFC-436B-8183-48FF1A8A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080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0C023-B9BB-4B01-AE0B-BBED4D31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AC4B70-B316-44DF-9018-B77600DC1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CAE51F-AB49-4BAD-92AF-8510016A0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6A9128-2782-490F-BD7B-42D70A6D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5/02/2022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6DEEC1-E73B-4A1B-B3E1-CEB8E388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29ACEA-6851-4A39-A13B-820AA8AA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194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0B6BF30-C1D8-4EB9-93D7-6A45C251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7D69B8-C946-44F9-ABF7-AE963D344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8C8CE7-C6F6-4CEB-A3B2-9569EB62A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45077-6B19-4A94-B2AE-137AD1A11870}" type="datetimeFigureOut">
              <a:rPr lang="es-PE" smtClean="0"/>
              <a:t>5/02/2022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B4F2E0-0107-4CAC-A603-C265DAC57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53E85F-2824-4F63-812F-2942E16A5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719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31FA2F0-D44E-4BD0-9849-6D985EC00FF3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F4D617E-9E8C-4DAB-9DE8-A76453ABBAA7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5222F95-1559-4F0C-8740-DED67AD8DEA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212B90F-6B09-49FD-8671-2BC5EAF54FB2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2AB7949-A2DA-4D17-BA76-589248161646}"/>
              </a:ext>
            </a:extLst>
          </p:cNvPr>
          <p:cNvSpPr/>
          <p:nvPr/>
        </p:nvSpPr>
        <p:spPr>
          <a:xfrm>
            <a:off x="7607808" y="1508991"/>
            <a:ext cx="4151376" cy="38034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6A8A76A-7E69-40D4-8813-76BDA1108F7C}"/>
              </a:ext>
            </a:extLst>
          </p:cNvPr>
          <p:cNvSpPr/>
          <p:nvPr/>
        </p:nvSpPr>
        <p:spPr>
          <a:xfrm>
            <a:off x="310896" y="1545336"/>
            <a:ext cx="5879592" cy="3712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Imagen</a:t>
            </a:r>
            <a:endParaRPr lang="es-PE" sz="2800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72537E25-8804-4A2D-A57D-18C4277A5616}"/>
              </a:ext>
            </a:extLst>
          </p:cNvPr>
          <p:cNvSpPr/>
          <p:nvPr/>
        </p:nvSpPr>
        <p:spPr>
          <a:xfrm>
            <a:off x="9683496" y="475488"/>
            <a:ext cx="1993392" cy="54864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¡Crea tu cuenta aquí!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184E469-B610-4DF5-A838-E1FBBBBE459A}"/>
              </a:ext>
            </a:extLst>
          </p:cNvPr>
          <p:cNvSpPr/>
          <p:nvPr/>
        </p:nvSpPr>
        <p:spPr>
          <a:xfrm>
            <a:off x="8010144" y="1984248"/>
            <a:ext cx="1499616" cy="393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Iniciar Sesión</a:t>
            </a:r>
            <a:endParaRPr lang="es-PE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F296CA8-989D-4FF1-AD2D-BA6428BD38F7}"/>
              </a:ext>
            </a:extLst>
          </p:cNvPr>
          <p:cNvSpPr/>
          <p:nvPr/>
        </p:nvSpPr>
        <p:spPr>
          <a:xfrm>
            <a:off x="8010144" y="2496312"/>
            <a:ext cx="914400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Correo</a:t>
            </a:r>
            <a:endParaRPr lang="es-PE" sz="110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F7D74F3-84AE-4114-9790-A500461068A7}"/>
              </a:ext>
            </a:extLst>
          </p:cNvPr>
          <p:cNvSpPr/>
          <p:nvPr/>
        </p:nvSpPr>
        <p:spPr>
          <a:xfrm>
            <a:off x="8010144" y="3314701"/>
            <a:ext cx="914400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Contraseña</a:t>
            </a:r>
            <a:endParaRPr lang="es-PE" sz="11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29412AF-B31F-4CC9-A62D-138B498C6504}"/>
              </a:ext>
            </a:extLst>
          </p:cNvPr>
          <p:cNvSpPr/>
          <p:nvPr/>
        </p:nvSpPr>
        <p:spPr>
          <a:xfrm>
            <a:off x="8010144" y="4640580"/>
            <a:ext cx="1499616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Olvidé mi contraseña</a:t>
            </a:r>
            <a:endParaRPr lang="es-PE" sz="1100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B18BF3C7-F728-40FE-AA74-A6F466A5CCFF}"/>
              </a:ext>
            </a:extLst>
          </p:cNvPr>
          <p:cNvSpPr/>
          <p:nvPr/>
        </p:nvSpPr>
        <p:spPr>
          <a:xfrm>
            <a:off x="8686800" y="4151378"/>
            <a:ext cx="1001268" cy="324610"/>
          </a:xfrm>
          <a:prstGeom prst="roundRect">
            <a:avLst>
              <a:gd name="adj" fmla="val 307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Ingresar</a:t>
            </a:r>
            <a:endParaRPr lang="es-PE" sz="120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6420D8E-2907-4F6C-A8C4-3DEDB3ADEAE1}"/>
              </a:ext>
            </a:extLst>
          </p:cNvPr>
          <p:cNvSpPr/>
          <p:nvPr/>
        </p:nvSpPr>
        <p:spPr>
          <a:xfrm>
            <a:off x="8010144" y="286664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24C0850-42C1-4BB7-82AB-3C6F1A918C9F}"/>
              </a:ext>
            </a:extLst>
          </p:cNvPr>
          <p:cNvSpPr/>
          <p:nvPr/>
        </p:nvSpPr>
        <p:spPr>
          <a:xfrm>
            <a:off x="8010144" y="368960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CA7A5F2-D171-4B0D-A880-8991194983B4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1051A70-88A3-4DDB-9706-115A663DEEF8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113E8CA-CB8E-485D-A00D-19A493E8A6D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DDC0A34-2AC8-48CC-8406-5F5E9F4C01BB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25FA25F4-2117-4540-90AB-C03A84F14C36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</p:spTree>
    <p:extLst>
      <p:ext uri="{BB962C8B-B14F-4D97-AF65-F5344CB8AC3E}">
        <p14:creationId xmlns:p14="http://schemas.microsoft.com/office/powerpoint/2010/main" val="276671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7BE14D3-7037-4B09-B172-87BADA26FB0C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0F5EFBB-CFFC-4E5C-AA2C-663D8D277041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C704E48-1773-46A0-AB3F-B0D0AE3BFCEE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174EC02-DE34-471F-A363-387803A5A6F1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10886EC-B03D-4041-B2AD-92531943BC4D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613A3E5-C841-4BA1-A811-82BC8EBE08E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E90C8BB-4EC0-4C6E-A601-A98636EB6A95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6F5279E-DCF1-4DE2-8E29-A1024C7B7B6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01C7166-62F3-4EDB-A37D-D2D06945E4D7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C1C5ECE-D2A5-42EE-9485-64F3F4B3ECA2}"/>
              </a:ext>
            </a:extLst>
          </p:cNvPr>
          <p:cNvSpPr/>
          <p:nvPr/>
        </p:nvSpPr>
        <p:spPr>
          <a:xfrm>
            <a:off x="4234053" y="1538478"/>
            <a:ext cx="3723894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Bienvenido Administrador: ¿Qué quieres hacer hoy?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3B8702E-5E84-4CBD-9209-7204EC250338}"/>
              </a:ext>
            </a:extLst>
          </p:cNvPr>
          <p:cNvSpPr/>
          <p:nvPr/>
        </p:nvSpPr>
        <p:spPr>
          <a:xfrm>
            <a:off x="5248656" y="2057400"/>
            <a:ext cx="1694688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Administrar Clientes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4EED5C2-CE20-40D4-A0B5-DED1748A2535}"/>
              </a:ext>
            </a:extLst>
          </p:cNvPr>
          <p:cNvSpPr/>
          <p:nvPr/>
        </p:nvSpPr>
        <p:spPr>
          <a:xfrm>
            <a:off x="5248656" y="2596324"/>
            <a:ext cx="1694688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Editar Tipo de Cambio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72D90F2-2104-4DC5-9833-6DC507034808}"/>
              </a:ext>
            </a:extLst>
          </p:cNvPr>
          <p:cNvSpPr/>
          <p:nvPr/>
        </p:nvSpPr>
        <p:spPr>
          <a:xfrm>
            <a:off x="5248656" y="3142107"/>
            <a:ext cx="1694688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Administrar Operaciones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A02A95D-176D-465C-9236-F37C5B0B58C5}"/>
              </a:ext>
            </a:extLst>
          </p:cNvPr>
          <p:cNvSpPr/>
          <p:nvPr/>
        </p:nvSpPr>
        <p:spPr>
          <a:xfrm>
            <a:off x="5248656" y="3687890"/>
            <a:ext cx="1694688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Cerrar Sesión</a:t>
            </a:r>
          </a:p>
        </p:txBody>
      </p:sp>
    </p:spTree>
    <p:extLst>
      <p:ext uri="{BB962C8B-B14F-4D97-AF65-F5344CB8AC3E}">
        <p14:creationId xmlns:p14="http://schemas.microsoft.com/office/powerpoint/2010/main" val="113147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2 de 3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84130ADC-C536-4070-AC51-1DDCBE73CCEA}"/>
              </a:ext>
            </a:extLst>
          </p:cNvPr>
          <p:cNvGrpSpPr/>
          <p:nvPr/>
        </p:nvGrpSpPr>
        <p:grpSpPr>
          <a:xfrm>
            <a:off x="4474464" y="2898650"/>
            <a:ext cx="3112008" cy="1923096"/>
            <a:chOff x="4401312" y="2971800"/>
            <a:chExt cx="3112008" cy="1923096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101A904-93EF-46CB-8D9C-AF1D13B11AA7}"/>
                </a:ext>
              </a:extLst>
            </p:cNvPr>
            <p:cNvSpPr/>
            <p:nvPr/>
          </p:nvSpPr>
          <p:spPr>
            <a:xfrm>
              <a:off x="4401312" y="2971800"/>
              <a:ext cx="1694688" cy="285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100" dirty="0"/>
                <a:t>Número de Cuenta:</a:t>
              </a: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52CFA0FF-39B9-40CD-A338-02B07437407F}"/>
                </a:ext>
              </a:extLst>
            </p:cNvPr>
            <p:cNvSpPr/>
            <p:nvPr/>
          </p:nvSpPr>
          <p:spPr>
            <a:xfrm>
              <a:off x="4401312" y="3392424"/>
              <a:ext cx="3081528" cy="260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7ED89946-7258-41C4-8D47-80790568173F}"/>
                </a:ext>
              </a:extLst>
            </p:cNvPr>
            <p:cNvSpPr/>
            <p:nvPr/>
          </p:nvSpPr>
          <p:spPr>
            <a:xfrm>
              <a:off x="4401312" y="4584574"/>
              <a:ext cx="1417320" cy="3028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Regresar</a:t>
              </a:r>
            </a:p>
          </p:txBody>
        </p:sp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DC1CC4B0-8C48-42CD-A906-ABEC67ED3729}"/>
                </a:ext>
              </a:extLst>
            </p:cNvPr>
            <p:cNvSpPr/>
            <p:nvPr/>
          </p:nvSpPr>
          <p:spPr>
            <a:xfrm>
              <a:off x="6096000" y="4592001"/>
              <a:ext cx="1417320" cy="3028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Confirmar</a:t>
              </a: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7DBB84AC-BF2C-4D1A-BB95-687B906693D7}"/>
                </a:ext>
              </a:extLst>
            </p:cNvPr>
            <p:cNvSpPr/>
            <p:nvPr/>
          </p:nvSpPr>
          <p:spPr>
            <a:xfrm>
              <a:off x="4401312" y="3833049"/>
              <a:ext cx="3081528" cy="260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050" dirty="0"/>
                <a:t>Aviso: Temporalmente solo se aceptan cuentas BCP</a:t>
              </a:r>
            </a:p>
          </p:txBody>
        </p:sp>
      </p:grp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¿Dónde quieres recibir tu dinero?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</p:spTree>
    <p:extLst>
      <p:ext uri="{BB962C8B-B14F-4D97-AF65-F5344CB8AC3E}">
        <p14:creationId xmlns:p14="http://schemas.microsoft.com/office/powerpoint/2010/main" val="241605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2 de 3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84130ADC-C536-4070-AC51-1DDCBE73CCEA}"/>
              </a:ext>
            </a:extLst>
          </p:cNvPr>
          <p:cNvGrpSpPr/>
          <p:nvPr/>
        </p:nvGrpSpPr>
        <p:grpSpPr>
          <a:xfrm>
            <a:off x="4474464" y="2898650"/>
            <a:ext cx="3112008" cy="1923096"/>
            <a:chOff x="4401312" y="2971800"/>
            <a:chExt cx="3112008" cy="1923096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101A904-93EF-46CB-8D9C-AF1D13B11AA7}"/>
                </a:ext>
              </a:extLst>
            </p:cNvPr>
            <p:cNvSpPr/>
            <p:nvPr/>
          </p:nvSpPr>
          <p:spPr>
            <a:xfrm>
              <a:off x="4401312" y="2971800"/>
              <a:ext cx="1694688" cy="285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100" dirty="0"/>
                <a:t>Número de Cuenta:</a:t>
              </a: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52CFA0FF-39B9-40CD-A338-02B07437407F}"/>
                </a:ext>
              </a:extLst>
            </p:cNvPr>
            <p:cNvSpPr/>
            <p:nvPr/>
          </p:nvSpPr>
          <p:spPr>
            <a:xfrm>
              <a:off x="4401312" y="3392424"/>
              <a:ext cx="3081528" cy="260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7ED89946-7258-41C4-8D47-80790568173F}"/>
                </a:ext>
              </a:extLst>
            </p:cNvPr>
            <p:cNvSpPr/>
            <p:nvPr/>
          </p:nvSpPr>
          <p:spPr>
            <a:xfrm>
              <a:off x="4401312" y="4584574"/>
              <a:ext cx="1417320" cy="3028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Regresar</a:t>
              </a:r>
            </a:p>
          </p:txBody>
        </p:sp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DC1CC4B0-8C48-42CD-A906-ABEC67ED3729}"/>
                </a:ext>
              </a:extLst>
            </p:cNvPr>
            <p:cNvSpPr/>
            <p:nvPr/>
          </p:nvSpPr>
          <p:spPr>
            <a:xfrm>
              <a:off x="6096000" y="4592001"/>
              <a:ext cx="1417320" cy="3028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Confirmar</a:t>
              </a: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7DBB84AC-BF2C-4D1A-BB95-687B906693D7}"/>
                </a:ext>
              </a:extLst>
            </p:cNvPr>
            <p:cNvSpPr/>
            <p:nvPr/>
          </p:nvSpPr>
          <p:spPr>
            <a:xfrm>
              <a:off x="4401312" y="3833049"/>
              <a:ext cx="3081528" cy="260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050" dirty="0"/>
                <a:t>Aviso: Temporalmente solo se aceptan cuentas BCP</a:t>
              </a:r>
            </a:p>
          </p:txBody>
        </p:sp>
      </p:grp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¿Dónde quieres recibir tu dinero?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ABF1BB73-EBAD-4838-B9C1-7F49BBC591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9A74BE5-74C6-42A9-8D90-7F4264B61222}"/>
              </a:ext>
            </a:extLst>
          </p:cNvPr>
          <p:cNvSpPr/>
          <p:nvPr/>
        </p:nvSpPr>
        <p:spPr>
          <a:xfrm>
            <a:off x="3587496" y="1267584"/>
            <a:ext cx="5017008" cy="3060960"/>
          </a:xfrm>
          <a:prstGeom prst="roundRect">
            <a:avLst>
              <a:gd name="adj" fmla="val 80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50FAE46-85FD-4C31-BE89-0F766FD1F09F}"/>
              </a:ext>
            </a:extLst>
          </p:cNvPr>
          <p:cNvSpPr/>
          <p:nvPr/>
        </p:nvSpPr>
        <p:spPr>
          <a:xfrm>
            <a:off x="4526280" y="237705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050" dirty="0"/>
              <a:t>Número de Operación: 999 999 999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1943D6D-6066-477B-8946-0CFD96531177}"/>
              </a:ext>
            </a:extLst>
          </p:cNvPr>
          <p:cNvSpPr/>
          <p:nvPr/>
        </p:nvSpPr>
        <p:spPr>
          <a:xfrm>
            <a:off x="4920996" y="1847560"/>
            <a:ext cx="242316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Confirma tu Operación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A3BBFD3-FF1C-4A94-8DA0-E0D35AD076C8}"/>
              </a:ext>
            </a:extLst>
          </p:cNvPr>
          <p:cNvSpPr/>
          <p:nvPr/>
        </p:nvSpPr>
        <p:spPr>
          <a:xfrm>
            <a:off x="4526280" y="2767482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050" dirty="0"/>
              <a:t>Número de Cuenta Bancaria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B9525BFA-E839-4E0C-8AF1-8D6C78B5E9EA}"/>
              </a:ext>
            </a:extLst>
          </p:cNvPr>
          <p:cNvSpPr/>
          <p:nvPr/>
        </p:nvSpPr>
        <p:spPr>
          <a:xfrm>
            <a:off x="4511040" y="3364421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Cancelar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3989A72D-9F2B-4C26-B7B2-00809DC34208}"/>
              </a:ext>
            </a:extLst>
          </p:cNvPr>
          <p:cNvSpPr/>
          <p:nvPr/>
        </p:nvSpPr>
        <p:spPr>
          <a:xfrm>
            <a:off x="6205728" y="3371848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Continuar</a:t>
            </a:r>
          </a:p>
        </p:txBody>
      </p:sp>
    </p:spTree>
    <p:extLst>
      <p:ext uri="{BB962C8B-B14F-4D97-AF65-F5344CB8AC3E}">
        <p14:creationId xmlns:p14="http://schemas.microsoft.com/office/powerpoint/2010/main" val="255943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3 de 3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101A904-93EF-46CB-8D9C-AF1D13B11AA7}"/>
              </a:ext>
            </a:extLst>
          </p:cNvPr>
          <p:cNvSpPr/>
          <p:nvPr/>
        </p:nvSpPr>
        <p:spPr>
          <a:xfrm>
            <a:off x="4328160" y="2838161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(1) Realiza el depósito en Bitcoins a nuestro monedero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2CFA0FF-39B9-40CD-A338-02B07437407F}"/>
              </a:ext>
            </a:extLst>
          </p:cNvPr>
          <p:cNvSpPr/>
          <p:nvPr/>
        </p:nvSpPr>
        <p:spPr>
          <a:xfrm>
            <a:off x="4474464" y="327355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3FZbgi29cpjq2GjdwV8eyHuJJnkLtktZc5</a:t>
            </a:r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ED89946-7258-41C4-8D47-80790568173F}"/>
              </a:ext>
            </a:extLst>
          </p:cNvPr>
          <p:cNvSpPr/>
          <p:nvPr/>
        </p:nvSpPr>
        <p:spPr>
          <a:xfrm>
            <a:off x="4474464" y="4511424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Regresar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C1CC4B0-8C48-42CD-A906-ABEC67ED3729}"/>
              </a:ext>
            </a:extLst>
          </p:cNvPr>
          <p:cNvSpPr/>
          <p:nvPr/>
        </p:nvSpPr>
        <p:spPr>
          <a:xfrm>
            <a:off x="6169152" y="4518851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Confirmar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¡Ya casi estamos!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F14B9B3-0A65-4A3F-8165-E13439BF03CA}"/>
              </a:ext>
            </a:extLst>
          </p:cNvPr>
          <p:cNvSpPr/>
          <p:nvPr/>
        </p:nvSpPr>
        <p:spPr>
          <a:xfrm>
            <a:off x="4328160" y="3653690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(2) Ingresa aquí el código de transacción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00D9B3A-FFF7-4018-8DDA-6F009B355A75}"/>
              </a:ext>
            </a:extLst>
          </p:cNvPr>
          <p:cNvSpPr/>
          <p:nvPr/>
        </p:nvSpPr>
        <p:spPr>
          <a:xfrm>
            <a:off x="4474464" y="4089083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1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3 de 3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101A904-93EF-46CB-8D9C-AF1D13B11AA7}"/>
              </a:ext>
            </a:extLst>
          </p:cNvPr>
          <p:cNvSpPr/>
          <p:nvPr/>
        </p:nvSpPr>
        <p:spPr>
          <a:xfrm>
            <a:off x="4328160" y="2838161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(1) Realiza el depósito en Bitcoins a nuestro monedero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2CFA0FF-39B9-40CD-A338-02B07437407F}"/>
              </a:ext>
            </a:extLst>
          </p:cNvPr>
          <p:cNvSpPr/>
          <p:nvPr/>
        </p:nvSpPr>
        <p:spPr>
          <a:xfrm>
            <a:off x="4474464" y="327355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3FZbgi29cpjq2GjdwV8eyHuJJnkLtktZc5</a:t>
            </a:r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ED89946-7258-41C4-8D47-80790568173F}"/>
              </a:ext>
            </a:extLst>
          </p:cNvPr>
          <p:cNvSpPr/>
          <p:nvPr/>
        </p:nvSpPr>
        <p:spPr>
          <a:xfrm>
            <a:off x="4474464" y="4511424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Regresar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C1CC4B0-8C48-42CD-A906-ABEC67ED3729}"/>
              </a:ext>
            </a:extLst>
          </p:cNvPr>
          <p:cNvSpPr/>
          <p:nvPr/>
        </p:nvSpPr>
        <p:spPr>
          <a:xfrm>
            <a:off x="6169152" y="4518851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Confirmar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¡Ya casi estamos!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F14B9B3-0A65-4A3F-8165-E13439BF03CA}"/>
              </a:ext>
            </a:extLst>
          </p:cNvPr>
          <p:cNvSpPr/>
          <p:nvPr/>
        </p:nvSpPr>
        <p:spPr>
          <a:xfrm>
            <a:off x="4328160" y="3653690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(2) Ingresa aquí el código de transacción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00D9B3A-FFF7-4018-8DDA-6F009B355A75}"/>
              </a:ext>
            </a:extLst>
          </p:cNvPr>
          <p:cNvSpPr/>
          <p:nvPr/>
        </p:nvSpPr>
        <p:spPr>
          <a:xfrm>
            <a:off x="4474464" y="4089083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CF5036C-6C3D-4B06-A193-093E3C3A3D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1E607257-5199-42C1-ACB8-336651ADB00C}"/>
              </a:ext>
            </a:extLst>
          </p:cNvPr>
          <p:cNvSpPr/>
          <p:nvPr/>
        </p:nvSpPr>
        <p:spPr>
          <a:xfrm>
            <a:off x="3587496" y="1267584"/>
            <a:ext cx="5017008" cy="3060960"/>
          </a:xfrm>
          <a:prstGeom prst="roundRect">
            <a:avLst>
              <a:gd name="adj" fmla="val 80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2E20F3BB-AC47-4C57-9847-215B5EEE7204}"/>
              </a:ext>
            </a:extLst>
          </p:cNvPr>
          <p:cNvSpPr/>
          <p:nvPr/>
        </p:nvSpPr>
        <p:spPr>
          <a:xfrm>
            <a:off x="4526280" y="237705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050" dirty="0"/>
              <a:t>Número de Operación: 999 999 999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2BD0E86-B995-49D5-AF85-ADF4AE84420D}"/>
              </a:ext>
            </a:extLst>
          </p:cNvPr>
          <p:cNvSpPr/>
          <p:nvPr/>
        </p:nvSpPr>
        <p:spPr>
          <a:xfrm>
            <a:off x="4920996" y="1847560"/>
            <a:ext cx="242316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Confirma tu Operación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9E556F5-2AAD-437C-8DC3-D4B7E0E2189E}"/>
              </a:ext>
            </a:extLst>
          </p:cNvPr>
          <p:cNvSpPr/>
          <p:nvPr/>
        </p:nvSpPr>
        <p:spPr>
          <a:xfrm>
            <a:off x="4526280" y="2767482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050" dirty="0"/>
              <a:t>Código de Transacción: 564154d5we4f5egsefw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6350AE1E-2C56-41B6-B176-22071ADF4FE6}"/>
              </a:ext>
            </a:extLst>
          </p:cNvPr>
          <p:cNvSpPr/>
          <p:nvPr/>
        </p:nvSpPr>
        <p:spPr>
          <a:xfrm>
            <a:off x="4511040" y="3364421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Cancelar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7EEE0B03-85DA-4BE2-BAE5-4693FFA8F474}"/>
              </a:ext>
            </a:extLst>
          </p:cNvPr>
          <p:cNvSpPr/>
          <p:nvPr/>
        </p:nvSpPr>
        <p:spPr>
          <a:xfrm>
            <a:off x="6205728" y="3371848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Confirmar</a:t>
            </a:r>
          </a:p>
        </p:txBody>
      </p:sp>
    </p:spTree>
    <p:extLst>
      <p:ext uri="{BB962C8B-B14F-4D97-AF65-F5344CB8AC3E}">
        <p14:creationId xmlns:p14="http://schemas.microsoft.com/office/powerpoint/2010/main" val="561119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F7BAF06-D21D-4509-8D25-672ADDC94641}"/>
              </a:ext>
            </a:extLst>
          </p:cNvPr>
          <p:cNvSpPr/>
          <p:nvPr/>
        </p:nvSpPr>
        <p:spPr>
          <a:xfrm>
            <a:off x="5087112" y="1538478"/>
            <a:ext cx="2017776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Editar Tipo de Cambio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3DDAF78-7A06-42E2-9FE4-953C8D6FEE75}"/>
              </a:ext>
            </a:extLst>
          </p:cNvPr>
          <p:cNvSpPr/>
          <p:nvPr/>
        </p:nvSpPr>
        <p:spPr>
          <a:xfrm>
            <a:off x="4401312" y="2167128"/>
            <a:ext cx="1694688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Precio de Compra: (1 BTC)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514F4A7-D6DD-4E13-9565-8E6796A1ACD7}"/>
              </a:ext>
            </a:extLst>
          </p:cNvPr>
          <p:cNvSpPr/>
          <p:nvPr/>
        </p:nvSpPr>
        <p:spPr>
          <a:xfrm>
            <a:off x="4401312" y="3115818"/>
            <a:ext cx="1694688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Precio de Venta: (1 BTC)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96D5F5A-64B0-4664-8682-49C6BE51288F}"/>
              </a:ext>
            </a:extLst>
          </p:cNvPr>
          <p:cNvSpPr/>
          <p:nvPr/>
        </p:nvSpPr>
        <p:spPr>
          <a:xfrm>
            <a:off x="4401312" y="2587752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5156C80-2174-4733-944A-8AF459472E43}"/>
              </a:ext>
            </a:extLst>
          </p:cNvPr>
          <p:cNvSpPr/>
          <p:nvPr/>
        </p:nvSpPr>
        <p:spPr>
          <a:xfrm>
            <a:off x="4401312" y="354101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CDCE707B-D3B4-4644-A639-478B830F3F80}"/>
              </a:ext>
            </a:extLst>
          </p:cNvPr>
          <p:cNvSpPr/>
          <p:nvPr/>
        </p:nvSpPr>
        <p:spPr>
          <a:xfrm>
            <a:off x="4401312" y="4072510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Cancelar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6EFFF9BA-BC9E-43A0-AB41-4104D34F5469}"/>
              </a:ext>
            </a:extLst>
          </p:cNvPr>
          <p:cNvSpPr/>
          <p:nvPr/>
        </p:nvSpPr>
        <p:spPr>
          <a:xfrm>
            <a:off x="6096000" y="4079937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Aplicar Cambios</a:t>
            </a:r>
          </a:p>
        </p:txBody>
      </p:sp>
    </p:spTree>
    <p:extLst>
      <p:ext uri="{BB962C8B-B14F-4D97-AF65-F5344CB8AC3E}">
        <p14:creationId xmlns:p14="http://schemas.microsoft.com/office/powerpoint/2010/main" val="17853867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352</Words>
  <Application>Microsoft Office PowerPoint</Application>
  <PresentationFormat>Panorámica</PresentationFormat>
  <Paragraphs>96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Guillermo Falcón Choque</dc:creator>
  <cp:lastModifiedBy>Leonardo Guillermo Falcón Choque</cp:lastModifiedBy>
  <cp:revision>4</cp:revision>
  <dcterms:created xsi:type="dcterms:W3CDTF">2022-02-05T15:15:24Z</dcterms:created>
  <dcterms:modified xsi:type="dcterms:W3CDTF">2022-02-06T01:37:23Z</dcterms:modified>
</cp:coreProperties>
</file>