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275" r:id="rId4"/>
    <p:sldId id="269" r:id="rId5"/>
    <p:sldId id="286" r:id="rId6"/>
    <p:sldId id="287" r:id="rId7"/>
    <p:sldId id="290" r:id="rId8"/>
    <p:sldId id="289" r:id="rId9"/>
    <p:sldId id="257" r:id="rId10"/>
    <p:sldId id="285" r:id="rId11"/>
    <p:sldId id="288" r:id="rId12"/>
    <p:sldId id="278" r:id="rId13"/>
    <p:sldId id="258" r:id="rId14"/>
    <p:sldId id="267" r:id="rId15"/>
    <p:sldId id="291" r:id="rId16"/>
    <p:sldId id="273" r:id="rId17"/>
    <p:sldId id="270" r:id="rId18"/>
    <p:sldId id="265" r:id="rId19"/>
    <p:sldId id="271" r:id="rId20"/>
    <p:sldId id="272" r:id="rId21"/>
    <p:sldId id="259" r:id="rId22"/>
    <p:sldId id="260" r:id="rId23"/>
    <p:sldId id="279" r:id="rId24"/>
    <p:sldId id="280" r:id="rId25"/>
    <p:sldId id="261" r:id="rId26"/>
    <p:sldId id="262" r:id="rId27"/>
    <p:sldId id="281" r:id="rId28"/>
    <p:sldId id="282" r:id="rId29"/>
    <p:sldId id="266" r:id="rId30"/>
    <p:sldId id="263" r:id="rId31"/>
    <p:sldId id="264" r:id="rId32"/>
    <p:sldId id="283" r:id="rId33"/>
    <p:sldId id="268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>
            <p14:sldId id="276"/>
          </p14:sldIdLst>
        </p14:section>
        <p14:section name="Nosotros" id="{C916AD46-60C3-4D0E-99D7-3CB20690C4E1}">
          <p14:sldIdLst>
            <p14:sldId id="275"/>
          </p14:sldIdLst>
        </p14:section>
        <p14:section name="Registro" id="{3DBD01CF-4C2A-470A-83F8-72CDBAA8089C}">
          <p14:sldIdLst>
            <p14:sldId id="269"/>
            <p14:sldId id="286"/>
            <p14:sldId id="287"/>
          </p14:sldIdLst>
        </p14:section>
        <p14:section name="Menú de Opciones" id="{8398126C-AF16-41A1-AF37-38DB49853B15}">
          <p14:sldIdLst>
            <p14:sldId id="290"/>
          </p14:sldIdLst>
        </p14:section>
        <p14:section name="Validación" id="{5D4D650E-CEF0-43B2-985E-2D9D89211740}">
          <p14:sldIdLst>
            <p14:sldId id="289"/>
          </p14:sldIdLst>
        </p14:section>
        <p14:section name="Admin v1" id="{16633886-2928-4DF3-9242-ECE0CC87B032}">
          <p14:sldIdLst>
            <p14:sldId id="257"/>
            <p14:sldId id="285"/>
            <p14:sldId id="288"/>
            <p14:sldId id="278"/>
            <p14:sldId id="258"/>
          </p14:sldIdLst>
        </p14:section>
        <p14:section name="Operación BTC" id="{6738125A-ABF3-4657-9643-D5FE0BD80BA0}">
          <p14:sldIdLst>
            <p14:sldId id="267"/>
            <p14:sldId id="291"/>
            <p14:sldId id="273"/>
            <p14:sldId id="270"/>
            <p14:sldId id="265"/>
            <p14:sldId id="271"/>
            <p14:sldId id="272"/>
            <p14:sldId id="259"/>
            <p14:sldId id="260"/>
            <p14:sldId id="279"/>
            <p14:sldId id="280"/>
            <p14:sldId id="261"/>
            <p14:sldId id="262"/>
            <p14:sldId id="281"/>
            <p14:sldId id="282"/>
          </p14:sldIdLst>
        </p14:section>
        <p14:section name="Admin v2" id="{26667515-DBBD-4DC8-A2FD-37B8689DFE2C}">
          <p14:sldIdLst>
            <p14:sldId id="266"/>
            <p14:sldId id="263"/>
            <p14:sldId id="264"/>
          </p14:sldIdLst>
        </p14:section>
        <p14:section name="Historial" id="{A14A4C41-277E-4280-BE8E-99581EE611B9}">
          <p14:sldIdLst>
            <p14:sldId id="28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17/02/2022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FDC9738-CB10-40E9-8DA4-2EB99AA4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60" y="1514417"/>
            <a:ext cx="8388024" cy="36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69AA1E-C19E-48CC-89EC-EE9A9B2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92" y="1490379"/>
            <a:ext cx="4371016" cy="38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B02347-5A66-4358-90BC-0D1F1BF1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1" y="2574044"/>
            <a:ext cx="8032158" cy="26959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C5ABCC-A207-47A2-B642-9A8707E0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1" y="2123146"/>
            <a:ext cx="451034" cy="37259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5145323-F86F-4B34-BB1E-8DA3F76117AA}"/>
              </a:ext>
            </a:extLst>
          </p:cNvPr>
          <p:cNvSpPr/>
          <p:nvPr/>
        </p:nvSpPr>
        <p:spPr>
          <a:xfrm>
            <a:off x="223898" y="1642091"/>
            <a:ext cx="1536192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Búsqueda: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E0EAD1-228F-4447-88C1-2081ABF89B05}"/>
              </a:ext>
            </a:extLst>
          </p:cNvPr>
          <p:cNvSpPr/>
          <p:nvPr/>
        </p:nvSpPr>
        <p:spPr>
          <a:xfrm>
            <a:off x="1382585" y="1755116"/>
            <a:ext cx="6962424" cy="148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436E59-3137-4C49-8E8C-0EC0393FF89D}"/>
              </a:ext>
            </a:extLst>
          </p:cNvPr>
          <p:cNvSpPr/>
          <p:nvPr/>
        </p:nvSpPr>
        <p:spPr>
          <a:xfrm>
            <a:off x="1189835" y="2142148"/>
            <a:ext cx="810381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Filtrar por: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7982CB-A158-4DF3-A7B1-71C446308BE5}"/>
              </a:ext>
            </a:extLst>
          </p:cNvPr>
          <p:cNvSpPr/>
          <p:nvPr/>
        </p:nvSpPr>
        <p:spPr>
          <a:xfrm>
            <a:off x="2327507" y="2214110"/>
            <a:ext cx="488527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DNI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F3ACCB-BD72-41DC-990E-2DF58A67632B}"/>
              </a:ext>
            </a:extLst>
          </p:cNvPr>
          <p:cNvSpPr/>
          <p:nvPr/>
        </p:nvSpPr>
        <p:spPr>
          <a:xfrm>
            <a:off x="3127248" y="2214110"/>
            <a:ext cx="1627631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Nombre y/o apellido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9B525F-7BF9-435B-B14C-2F29BF0B174D}"/>
              </a:ext>
            </a:extLst>
          </p:cNvPr>
          <p:cNvSpPr/>
          <p:nvPr/>
        </p:nvSpPr>
        <p:spPr>
          <a:xfrm>
            <a:off x="5066093" y="2215081"/>
            <a:ext cx="1348321" cy="23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1744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48429-3550-43BB-AA2A-82D7C01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/>
          <a:stretch/>
        </p:blipFill>
        <p:spPr>
          <a:xfrm>
            <a:off x="4936122" y="1516082"/>
            <a:ext cx="2188692" cy="38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5A1AD41-E6A1-4EC8-AC9F-2531D29A9C30}"/>
              </a:ext>
            </a:extLst>
          </p:cNvPr>
          <p:cNvSpPr/>
          <p:nvPr/>
        </p:nvSpPr>
        <p:spPr>
          <a:xfrm>
            <a:off x="3794760" y="438912"/>
            <a:ext cx="4069080" cy="877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¡Vamos a realizar una operación!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85DB5D-28CE-4C8C-A27F-24E5958383B8}"/>
              </a:ext>
            </a:extLst>
          </p:cNvPr>
          <p:cNvSpPr/>
          <p:nvPr/>
        </p:nvSpPr>
        <p:spPr>
          <a:xfrm>
            <a:off x="3794760" y="1911096"/>
            <a:ext cx="4069080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10AB04-853B-49C4-B951-9625DDE2CF06}"/>
              </a:ext>
            </a:extLst>
          </p:cNvPr>
          <p:cNvSpPr/>
          <p:nvPr/>
        </p:nvSpPr>
        <p:spPr>
          <a:xfrm>
            <a:off x="3794760" y="1616964"/>
            <a:ext cx="4069080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200" dirty="0"/>
              <a:t>¿Qué operación quieres hacer?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A87DC8-EB52-4394-9989-D4D58C2166EC}"/>
              </a:ext>
            </a:extLst>
          </p:cNvPr>
          <p:cNvSpPr/>
          <p:nvPr/>
        </p:nvSpPr>
        <p:spPr>
          <a:xfrm>
            <a:off x="7534656" y="1900428"/>
            <a:ext cx="329184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30FA43-C593-4EDF-8F3A-1AE813AE34C6}"/>
              </a:ext>
            </a:extLst>
          </p:cNvPr>
          <p:cNvSpPr/>
          <p:nvPr/>
        </p:nvSpPr>
        <p:spPr>
          <a:xfrm>
            <a:off x="3794760" y="2276856"/>
            <a:ext cx="4005072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Tipo de cambio: 1 BTC = 560145 PEN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3B3F3114-A416-41F8-8846-E86952170B07}"/>
              </a:ext>
            </a:extLst>
          </p:cNvPr>
          <p:cNvSpPr/>
          <p:nvPr/>
        </p:nvSpPr>
        <p:spPr>
          <a:xfrm>
            <a:off x="7644384" y="1975104"/>
            <a:ext cx="91440" cy="11887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DB4870-CA28-4FAA-8324-53FD46C091A8}"/>
              </a:ext>
            </a:extLst>
          </p:cNvPr>
          <p:cNvSpPr/>
          <p:nvPr/>
        </p:nvSpPr>
        <p:spPr>
          <a:xfrm>
            <a:off x="3794760" y="2706623"/>
            <a:ext cx="4069080" cy="1956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A39F6AC-2532-4BEB-9D98-9685F4A5A939}"/>
              </a:ext>
            </a:extLst>
          </p:cNvPr>
          <p:cNvSpPr/>
          <p:nvPr/>
        </p:nvSpPr>
        <p:spPr>
          <a:xfrm>
            <a:off x="3980688" y="284149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 en Bitcoins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A59CE5D-DCCD-403D-8F18-D1E31407E476}"/>
              </a:ext>
            </a:extLst>
          </p:cNvPr>
          <p:cNvSpPr/>
          <p:nvPr/>
        </p:nvSpPr>
        <p:spPr>
          <a:xfrm>
            <a:off x="3980688" y="379018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 en soles: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D79F605-B114-4AC8-BCD9-4406253BE44B}"/>
              </a:ext>
            </a:extLst>
          </p:cNvPr>
          <p:cNvSpPr/>
          <p:nvPr/>
        </p:nvSpPr>
        <p:spPr>
          <a:xfrm>
            <a:off x="3980688" y="326212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7CE8D01-775C-42C4-95DE-7A34A4C5DA7A}"/>
              </a:ext>
            </a:extLst>
          </p:cNvPr>
          <p:cNvSpPr/>
          <p:nvPr/>
        </p:nvSpPr>
        <p:spPr>
          <a:xfrm>
            <a:off x="3980688" y="421538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9E8672-354B-4E64-AD25-69E40F1B0229}"/>
              </a:ext>
            </a:extLst>
          </p:cNvPr>
          <p:cNvSpPr/>
          <p:nvPr/>
        </p:nvSpPr>
        <p:spPr>
          <a:xfrm>
            <a:off x="3794760" y="4818888"/>
            <a:ext cx="4069080" cy="422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Solicitar</a:t>
            </a:r>
          </a:p>
        </p:txBody>
      </p:sp>
    </p:spTree>
    <p:extLst>
      <p:ext uri="{BB962C8B-B14F-4D97-AF65-F5344CB8AC3E}">
        <p14:creationId xmlns:p14="http://schemas.microsoft.com/office/powerpoint/2010/main" val="15373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94994-51F7-4204-A1F4-A51DBA9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40" y="1511736"/>
            <a:ext cx="2567919" cy="3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0FAB0-DBB2-4D63-9EEC-D2DB0876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74" y="1874280"/>
            <a:ext cx="2607294" cy="31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1C1A85-CA65-4617-BC98-2ECBB0EA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9" t="5110" r="19697" b="32741"/>
          <a:stretch/>
        </p:blipFill>
        <p:spPr>
          <a:xfrm>
            <a:off x="3850075" y="1556479"/>
            <a:ext cx="4491849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63AFA6-D5DC-48D6-AC02-2B6BC98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01" y="1509114"/>
            <a:ext cx="3407798" cy="38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4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1DCAE35-1580-4F17-A0B2-819ADC220333}"/>
              </a:ext>
            </a:extLst>
          </p:cNvPr>
          <p:cNvSpPr txBox="1"/>
          <p:nvPr/>
        </p:nvSpPr>
        <p:spPr>
          <a:xfrm>
            <a:off x="3127248" y="16276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/>
              <a:t>Términos y Condiciones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F67C61-D5A0-4181-A0DF-789AAF6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215444"/>
            <a:ext cx="2720622" cy="24271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9E82B4-5A8C-4D97-99DB-5261082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22" y="2215444"/>
            <a:ext cx="2720622" cy="24271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E5A8C2F-D74F-494F-9E24-7489DED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89" y="2215444"/>
            <a:ext cx="2720622" cy="20738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199D50-5FD0-4BFC-9B72-7A7CE3AF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47" y="4398996"/>
            <a:ext cx="1288041" cy="83137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D3F748B-8AF0-4C45-955F-BE00C6590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045" y="1478657"/>
            <a:ext cx="839706" cy="6459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9EA1A8B-B9CB-4515-B2B0-4FECCAB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6" y="1491611"/>
            <a:ext cx="496972" cy="3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4AC91-2D6F-46D5-9114-F185C61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1551711"/>
            <a:ext cx="3510056" cy="3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68F07F3-0FCE-4BA0-B66C-666101CF67D0}"/>
              </a:ext>
            </a:extLst>
          </p:cNvPr>
          <p:cNvSpPr txBox="1"/>
          <p:nvPr/>
        </p:nvSpPr>
        <p:spPr>
          <a:xfrm>
            <a:off x="4474464" y="3318170"/>
            <a:ext cx="3081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192-11303551-0-27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308152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Recibe tu cambio en bitcoins en tu monedero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3FZbgi29cpjq2GjdwV8eyHuJJnkLtktZc5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52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B25C27-CB37-43F1-9AB5-0858414316E0}"/>
              </a:ext>
            </a:extLst>
          </p:cNvPr>
          <p:cNvSpPr/>
          <p:nvPr/>
        </p:nvSpPr>
        <p:spPr>
          <a:xfrm>
            <a:off x="4526280" y="2730241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arial" panose="020B0604020202020204" pitchFamily="34" charset="0"/>
              </a:rPr>
              <a:t>Monedero:</a:t>
            </a:r>
            <a:r>
              <a:rPr lang="es-PE" sz="1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5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(1)Número de cuenta bancaria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192-11303551-0-27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número de transacción: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564154d5we4f5egsefw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79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68354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5FE270-C01E-45D8-84CB-0CC85DB8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/>
          <a:stretch/>
        </p:blipFill>
        <p:spPr>
          <a:xfrm>
            <a:off x="5000665" y="1476843"/>
            <a:ext cx="2190670" cy="3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63A1C5-6080-47A7-9607-438689BDEB20}"/>
              </a:ext>
            </a:extLst>
          </p:cNvPr>
          <p:cNvSpPr txBox="1"/>
          <p:nvPr/>
        </p:nvSpPr>
        <p:spPr>
          <a:xfrm>
            <a:off x="2983208" y="155853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dirty="0"/>
              <a:t>Nosotros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F890AF-A086-4DD8-BC9D-544BF437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4" y="2332005"/>
            <a:ext cx="1477584" cy="131580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25BB50B-CA7D-4B95-9A8A-638B4242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20" y="2332005"/>
            <a:ext cx="1477584" cy="131580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60AFDD8-0815-4A49-AFCF-E9A4FF9F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76" y="2332005"/>
            <a:ext cx="1477584" cy="131580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6760136-A8E6-4F3F-82F9-E91C3D8D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87" y="2332005"/>
            <a:ext cx="1477584" cy="131580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946BBBC5-EE10-456F-8E5A-7E91692ECCDB}"/>
              </a:ext>
            </a:extLst>
          </p:cNvPr>
          <p:cNvSpPr/>
          <p:nvPr/>
        </p:nvSpPr>
        <p:spPr>
          <a:xfrm>
            <a:off x="544585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Rodrigo Salazar Vega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74227E6-654A-490E-A167-614FE28375F3}"/>
              </a:ext>
            </a:extLst>
          </p:cNvPr>
          <p:cNvSpPr/>
          <p:nvPr/>
        </p:nvSpPr>
        <p:spPr>
          <a:xfrm>
            <a:off x="9513718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Leonardo Guillermo Falcón Choque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5D81321-27B7-43B3-A137-D5A6D2F91678}"/>
              </a:ext>
            </a:extLst>
          </p:cNvPr>
          <p:cNvSpPr/>
          <p:nvPr/>
        </p:nvSpPr>
        <p:spPr>
          <a:xfrm>
            <a:off x="6524007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Luis Manuel Mondoñedo Cabanillas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612BB09-37AC-4CF0-9432-665DF5CD6A81}"/>
              </a:ext>
            </a:extLst>
          </p:cNvPr>
          <p:cNvSpPr/>
          <p:nvPr/>
        </p:nvSpPr>
        <p:spPr>
          <a:xfrm>
            <a:off x="3534296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Juan Diego Rojas Saldarriaga</a:t>
            </a:r>
          </a:p>
        </p:txBody>
      </p:sp>
    </p:spTree>
    <p:extLst>
      <p:ext uri="{BB962C8B-B14F-4D97-AF65-F5344CB8AC3E}">
        <p14:creationId xmlns:p14="http://schemas.microsoft.com/office/powerpoint/2010/main" val="3994149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1837944" y="1527048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Listado de Operaciones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2BFAE1-07A5-4D78-9177-AFFDFFF218F9}"/>
              </a:ext>
            </a:extLst>
          </p:cNvPr>
          <p:cNvSpPr/>
          <p:nvPr/>
        </p:nvSpPr>
        <p:spPr>
          <a:xfrm>
            <a:off x="1837944" y="2075688"/>
            <a:ext cx="8394192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1837944" y="207568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2951226" y="207264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59352" y="207568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6215634" y="207264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7454646" y="207264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8538210" y="207264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7A6D6C-EDCF-4E13-BEFE-74E3F5723C8D}"/>
              </a:ext>
            </a:extLst>
          </p:cNvPr>
          <p:cNvSpPr/>
          <p:nvPr/>
        </p:nvSpPr>
        <p:spPr>
          <a:xfrm>
            <a:off x="1837944" y="238658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DB57270-1F05-452D-9878-C828BDD64E8A}"/>
              </a:ext>
            </a:extLst>
          </p:cNvPr>
          <p:cNvSpPr/>
          <p:nvPr/>
        </p:nvSpPr>
        <p:spPr>
          <a:xfrm>
            <a:off x="2951226" y="238353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CF144D8-8978-440B-8DF6-5A1BF7CEC3CB}"/>
              </a:ext>
            </a:extLst>
          </p:cNvPr>
          <p:cNvSpPr/>
          <p:nvPr/>
        </p:nvSpPr>
        <p:spPr>
          <a:xfrm>
            <a:off x="3959352" y="238658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36C3EC-12F9-4102-A072-E8FCF9CA0F4E}"/>
              </a:ext>
            </a:extLst>
          </p:cNvPr>
          <p:cNvSpPr/>
          <p:nvPr/>
        </p:nvSpPr>
        <p:spPr>
          <a:xfrm>
            <a:off x="6215634" y="238353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F9BA8-BD5B-4425-B0CE-0C49137A53C1}"/>
              </a:ext>
            </a:extLst>
          </p:cNvPr>
          <p:cNvSpPr/>
          <p:nvPr/>
        </p:nvSpPr>
        <p:spPr>
          <a:xfrm>
            <a:off x="7454646" y="238353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B09F85-BC91-484E-B6EF-5BF312F7FBE9}"/>
              </a:ext>
            </a:extLst>
          </p:cNvPr>
          <p:cNvSpPr/>
          <p:nvPr/>
        </p:nvSpPr>
        <p:spPr>
          <a:xfrm>
            <a:off x="8538210" y="238353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F92F1C-AC18-4477-B019-8CDE3ABBAE7D}"/>
              </a:ext>
            </a:extLst>
          </p:cNvPr>
          <p:cNvSpPr/>
          <p:nvPr/>
        </p:nvSpPr>
        <p:spPr>
          <a:xfrm>
            <a:off x="1837944" y="2694432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092951-42EB-44A3-8E38-832A9D06FD99}"/>
              </a:ext>
            </a:extLst>
          </p:cNvPr>
          <p:cNvSpPr/>
          <p:nvPr/>
        </p:nvSpPr>
        <p:spPr>
          <a:xfrm>
            <a:off x="2951226" y="2691384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7A8DDD-CFC8-450F-AAFD-E8CD6C575D4F}"/>
              </a:ext>
            </a:extLst>
          </p:cNvPr>
          <p:cNvSpPr/>
          <p:nvPr/>
        </p:nvSpPr>
        <p:spPr>
          <a:xfrm>
            <a:off x="3959352" y="2694432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962F54-62D8-4467-B6CF-7951456C400A}"/>
              </a:ext>
            </a:extLst>
          </p:cNvPr>
          <p:cNvSpPr/>
          <p:nvPr/>
        </p:nvSpPr>
        <p:spPr>
          <a:xfrm>
            <a:off x="6215634" y="2691384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99E7470-DADD-44BD-AB05-ADC176BC27AF}"/>
              </a:ext>
            </a:extLst>
          </p:cNvPr>
          <p:cNvSpPr/>
          <p:nvPr/>
        </p:nvSpPr>
        <p:spPr>
          <a:xfrm>
            <a:off x="7454646" y="2691384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64B3C9-364D-4008-9BD9-DF6772095950}"/>
              </a:ext>
            </a:extLst>
          </p:cNvPr>
          <p:cNvSpPr/>
          <p:nvPr/>
        </p:nvSpPr>
        <p:spPr>
          <a:xfrm>
            <a:off x="8538210" y="2691384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0FA4896-D313-496E-90D8-6872DA93FB88}"/>
              </a:ext>
            </a:extLst>
          </p:cNvPr>
          <p:cNvSpPr/>
          <p:nvPr/>
        </p:nvSpPr>
        <p:spPr>
          <a:xfrm>
            <a:off x="1837944" y="299770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5DE9AAD-E941-46F5-989A-E49EB7592051}"/>
              </a:ext>
            </a:extLst>
          </p:cNvPr>
          <p:cNvSpPr/>
          <p:nvPr/>
        </p:nvSpPr>
        <p:spPr>
          <a:xfrm>
            <a:off x="2951226" y="299466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1CFEAEF-C3A8-490C-9AF9-71BA34DBC01C}"/>
              </a:ext>
            </a:extLst>
          </p:cNvPr>
          <p:cNvSpPr/>
          <p:nvPr/>
        </p:nvSpPr>
        <p:spPr>
          <a:xfrm>
            <a:off x="3959352" y="299770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D5D7B9-EDB0-4649-8B59-448232904E44}"/>
              </a:ext>
            </a:extLst>
          </p:cNvPr>
          <p:cNvSpPr/>
          <p:nvPr/>
        </p:nvSpPr>
        <p:spPr>
          <a:xfrm>
            <a:off x="6215634" y="299466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54B0574-F4AC-404E-AC2F-FCF43B27CCED}"/>
              </a:ext>
            </a:extLst>
          </p:cNvPr>
          <p:cNvSpPr/>
          <p:nvPr/>
        </p:nvSpPr>
        <p:spPr>
          <a:xfrm>
            <a:off x="7454646" y="299466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752E31-7B32-4052-B55B-8F5C5C271BE3}"/>
              </a:ext>
            </a:extLst>
          </p:cNvPr>
          <p:cNvSpPr/>
          <p:nvPr/>
        </p:nvSpPr>
        <p:spPr>
          <a:xfrm>
            <a:off x="8538210" y="299466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09DD43-A07F-4CC3-BBB3-BABEA87FBEF0}"/>
              </a:ext>
            </a:extLst>
          </p:cNvPr>
          <p:cNvSpPr/>
          <p:nvPr/>
        </p:nvSpPr>
        <p:spPr>
          <a:xfrm>
            <a:off x="9402318" y="2382012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030E33F-7585-4720-BF44-DBB80360EDB9}"/>
              </a:ext>
            </a:extLst>
          </p:cNvPr>
          <p:cNvSpPr/>
          <p:nvPr/>
        </p:nvSpPr>
        <p:spPr>
          <a:xfrm>
            <a:off x="9395460" y="268071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40E53C-F5AD-4215-A641-5A100792D08F}"/>
              </a:ext>
            </a:extLst>
          </p:cNvPr>
          <p:cNvSpPr/>
          <p:nvPr/>
        </p:nvSpPr>
        <p:spPr>
          <a:xfrm>
            <a:off x="9402318" y="298856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1F1C793-C1F0-48B0-BC12-A01D269BD500}"/>
              </a:ext>
            </a:extLst>
          </p:cNvPr>
          <p:cNvSpPr/>
          <p:nvPr/>
        </p:nvSpPr>
        <p:spPr>
          <a:xfrm>
            <a:off x="1835658" y="32826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8E460737-CC49-4D52-944B-C7670D9086D2}"/>
              </a:ext>
            </a:extLst>
          </p:cNvPr>
          <p:cNvSpPr/>
          <p:nvPr/>
        </p:nvSpPr>
        <p:spPr>
          <a:xfrm>
            <a:off x="2948940" y="32796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270C63-29E8-44CB-B5F9-010A4A33AE55}"/>
              </a:ext>
            </a:extLst>
          </p:cNvPr>
          <p:cNvSpPr/>
          <p:nvPr/>
        </p:nvSpPr>
        <p:spPr>
          <a:xfrm>
            <a:off x="3957066" y="32826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81A6073-8D6C-4BE9-9D54-5019B1439CC8}"/>
              </a:ext>
            </a:extLst>
          </p:cNvPr>
          <p:cNvSpPr/>
          <p:nvPr/>
        </p:nvSpPr>
        <p:spPr>
          <a:xfrm>
            <a:off x="6213348" y="32796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7C64876-C276-4701-B372-BE54F06C0CD0}"/>
              </a:ext>
            </a:extLst>
          </p:cNvPr>
          <p:cNvSpPr/>
          <p:nvPr/>
        </p:nvSpPr>
        <p:spPr>
          <a:xfrm>
            <a:off x="7452360" y="32796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44F0B6-DD4B-41D0-8616-4D18B5048FBD}"/>
              </a:ext>
            </a:extLst>
          </p:cNvPr>
          <p:cNvSpPr/>
          <p:nvPr/>
        </p:nvSpPr>
        <p:spPr>
          <a:xfrm>
            <a:off x="8535924" y="32796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0B9E3EF-D58A-46B0-98EC-44E86C799DAA}"/>
              </a:ext>
            </a:extLst>
          </p:cNvPr>
          <p:cNvSpPr/>
          <p:nvPr/>
        </p:nvSpPr>
        <p:spPr>
          <a:xfrm>
            <a:off x="1835658" y="359054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A6A5D9-661C-4F9F-970C-4867127C5826}"/>
              </a:ext>
            </a:extLst>
          </p:cNvPr>
          <p:cNvSpPr/>
          <p:nvPr/>
        </p:nvSpPr>
        <p:spPr>
          <a:xfrm>
            <a:off x="2948940" y="358749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56D73A7-1EAC-4F46-94B7-25A0D34351CD}"/>
              </a:ext>
            </a:extLst>
          </p:cNvPr>
          <p:cNvSpPr/>
          <p:nvPr/>
        </p:nvSpPr>
        <p:spPr>
          <a:xfrm>
            <a:off x="3957066" y="359054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BB3BE28-D7AA-4D99-98AD-6CECBE91C5C3}"/>
              </a:ext>
            </a:extLst>
          </p:cNvPr>
          <p:cNvSpPr/>
          <p:nvPr/>
        </p:nvSpPr>
        <p:spPr>
          <a:xfrm>
            <a:off x="6213348" y="358749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1833811-BFAC-4A0C-A164-48281E8EAEB0}"/>
              </a:ext>
            </a:extLst>
          </p:cNvPr>
          <p:cNvSpPr/>
          <p:nvPr/>
        </p:nvSpPr>
        <p:spPr>
          <a:xfrm>
            <a:off x="7452360" y="358749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9D5416C-93E3-4D34-91A3-3792F0EC8570}"/>
              </a:ext>
            </a:extLst>
          </p:cNvPr>
          <p:cNvSpPr/>
          <p:nvPr/>
        </p:nvSpPr>
        <p:spPr>
          <a:xfrm>
            <a:off x="8535924" y="358749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81D827C-36F6-48DA-A0F8-DEEA3F6891D6}"/>
              </a:ext>
            </a:extLst>
          </p:cNvPr>
          <p:cNvSpPr/>
          <p:nvPr/>
        </p:nvSpPr>
        <p:spPr>
          <a:xfrm>
            <a:off x="1835658" y="3893820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967675D-5B1C-41A2-84BA-E16C087FD51B}"/>
              </a:ext>
            </a:extLst>
          </p:cNvPr>
          <p:cNvSpPr/>
          <p:nvPr/>
        </p:nvSpPr>
        <p:spPr>
          <a:xfrm>
            <a:off x="2948940" y="3890772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C7FC96C-AA13-48A2-8FB7-B443F764EC79}"/>
              </a:ext>
            </a:extLst>
          </p:cNvPr>
          <p:cNvSpPr/>
          <p:nvPr/>
        </p:nvSpPr>
        <p:spPr>
          <a:xfrm>
            <a:off x="3957066" y="3893820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28C59CA-8400-4965-9658-3CF4EF9DA6BD}"/>
              </a:ext>
            </a:extLst>
          </p:cNvPr>
          <p:cNvSpPr/>
          <p:nvPr/>
        </p:nvSpPr>
        <p:spPr>
          <a:xfrm>
            <a:off x="6213348" y="3890772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FA249F-2454-41EC-862D-8373D7EDE573}"/>
              </a:ext>
            </a:extLst>
          </p:cNvPr>
          <p:cNvSpPr/>
          <p:nvPr/>
        </p:nvSpPr>
        <p:spPr>
          <a:xfrm>
            <a:off x="7452360" y="3890772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927857C-88F3-49AB-B46E-5A7A31A9EDD8}"/>
              </a:ext>
            </a:extLst>
          </p:cNvPr>
          <p:cNvSpPr/>
          <p:nvPr/>
        </p:nvSpPr>
        <p:spPr>
          <a:xfrm>
            <a:off x="8535924" y="3890772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E6283AC-C458-434C-89FE-B16B1E2C9381}"/>
              </a:ext>
            </a:extLst>
          </p:cNvPr>
          <p:cNvSpPr/>
          <p:nvPr/>
        </p:nvSpPr>
        <p:spPr>
          <a:xfrm>
            <a:off x="9400032" y="327812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6BCC52A-B3CF-421E-9ABD-93FE48C7629F}"/>
              </a:ext>
            </a:extLst>
          </p:cNvPr>
          <p:cNvSpPr/>
          <p:nvPr/>
        </p:nvSpPr>
        <p:spPr>
          <a:xfrm>
            <a:off x="9393174" y="3576828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5A67B8C-B9C3-47EB-BAA8-7AE81BE00BC1}"/>
              </a:ext>
            </a:extLst>
          </p:cNvPr>
          <p:cNvSpPr/>
          <p:nvPr/>
        </p:nvSpPr>
        <p:spPr>
          <a:xfrm>
            <a:off x="9400032" y="38846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296BF01-BE76-4ACB-B045-47941A21313A}"/>
              </a:ext>
            </a:extLst>
          </p:cNvPr>
          <p:cNvSpPr/>
          <p:nvPr/>
        </p:nvSpPr>
        <p:spPr>
          <a:xfrm>
            <a:off x="1835658" y="419404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2CB295-A1F3-4DA9-B4F7-1011BDCDDDEF}"/>
              </a:ext>
            </a:extLst>
          </p:cNvPr>
          <p:cNvSpPr/>
          <p:nvPr/>
        </p:nvSpPr>
        <p:spPr>
          <a:xfrm>
            <a:off x="2948940" y="419100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2B225E-7A2F-43AA-A26E-B9F1B235ABD6}"/>
              </a:ext>
            </a:extLst>
          </p:cNvPr>
          <p:cNvSpPr/>
          <p:nvPr/>
        </p:nvSpPr>
        <p:spPr>
          <a:xfrm>
            <a:off x="3957066" y="419404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75D054C-6C37-48E2-8EE2-4841A870C335}"/>
              </a:ext>
            </a:extLst>
          </p:cNvPr>
          <p:cNvSpPr/>
          <p:nvPr/>
        </p:nvSpPr>
        <p:spPr>
          <a:xfrm>
            <a:off x="6213348" y="419100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B2B099-6734-49C1-9EC2-249E92023137}"/>
              </a:ext>
            </a:extLst>
          </p:cNvPr>
          <p:cNvSpPr/>
          <p:nvPr/>
        </p:nvSpPr>
        <p:spPr>
          <a:xfrm>
            <a:off x="7452360" y="419100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C070142-517E-45C2-B7A9-EF04C3F26C91}"/>
              </a:ext>
            </a:extLst>
          </p:cNvPr>
          <p:cNvSpPr/>
          <p:nvPr/>
        </p:nvSpPr>
        <p:spPr>
          <a:xfrm>
            <a:off x="8535924" y="419100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CC4774B-0A0E-43DB-A6DA-15D02D0FF362}"/>
              </a:ext>
            </a:extLst>
          </p:cNvPr>
          <p:cNvSpPr/>
          <p:nvPr/>
        </p:nvSpPr>
        <p:spPr>
          <a:xfrm>
            <a:off x="1835658" y="45018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41FB684-0945-4867-9A09-CEC4C5947B76}"/>
              </a:ext>
            </a:extLst>
          </p:cNvPr>
          <p:cNvSpPr/>
          <p:nvPr/>
        </p:nvSpPr>
        <p:spPr>
          <a:xfrm>
            <a:off x="2948940" y="44988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FBD8E5-C1C2-4E1B-9281-AA931119D8F9}"/>
              </a:ext>
            </a:extLst>
          </p:cNvPr>
          <p:cNvSpPr/>
          <p:nvPr/>
        </p:nvSpPr>
        <p:spPr>
          <a:xfrm>
            <a:off x="3957066" y="45018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09B54D4-31C3-4F10-A28C-16A08D018C6B}"/>
              </a:ext>
            </a:extLst>
          </p:cNvPr>
          <p:cNvSpPr/>
          <p:nvPr/>
        </p:nvSpPr>
        <p:spPr>
          <a:xfrm>
            <a:off x="6213348" y="44988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70B7DBC-D270-4A63-8AB7-C6A2B68C2150}"/>
              </a:ext>
            </a:extLst>
          </p:cNvPr>
          <p:cNvSpPr/>
          <p:nvPr/>
        </p:nvSpPr>
        <p:spPr>
          <a:xfrm>
            <a:off x="7452360" y="44988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2C450D6-14CF-4393-81E4-72F24DB6840E}"/>
              </a:ext>
            </a:extLst>
          </p:cNvPr>
          <p:cNvSpPr/>
          <p:nvPr/>
        </p:nvSpPr>
        <p:spPr>
          <a:xfrm>
            <a:off x="8535924" y="44988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28DEE4-57B6-4C10-9B8A-5BA2B7B81B3E}"/>
              </a:ext>
            </a:extLst>
          </p:cNvPr>
          <p:cNvSpPr/>
          <p:nvPr/>
        </p:nvSpPr>
        <p:spPr>
          <a:xfrm>
            <a:off x="9400032" y="41894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816E518-97A0-47C4-953C-56BE3EB50F72}"/>
              </a:ext>
            </a:extLst>
          </p:cNvPr>
          <p:cNvSpPr/>
          <p:nvPr/>
        </p:nvSpPr>
        <p:spPr>
          <a:xfrm>
            <a:off x="9393174" y="4488180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6CEB32D-19C7-4839-8925-BB7C7DD653AD}"/>
              </a:ext>
            </a:extLst>
          </p:cNvPr>
          <p:cNvSpPr/>
          <p:nvPr/>
        </p:nvSpPr>
        <p:spPr>
          <a:xfrm>
            <a:off x="7998781" y="1626108"/>
            <a:ext cx="2231069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Monto total (BTC) : </a:t>
            </a:r>
            <a:r>
              <a:rPr lang="es-PE" sz="1400" dirty="0" err="1"/>
              <a:t>xxxxx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33467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4677156" y="1584203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 Operación: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3928872" y="215369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3928872" y="2537747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28872" y="2921795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3928872" y="3305843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3928872" y="3689891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3928872" y="407393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1D49FCA-50BB-4896-AE27-E056A278B24B}"/>
              </a:ext>
            </a:extLst>
          </p:cNvPr>
          <p:cNvSpPr/>
          <p:nvPr/>
        </p:nvSpPr>
        <p:spPr>
          <a:xfrm>
            <a:off x="3933444" y="4457987"/>
            <a:ext cx="12367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Estado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31BC17A-C4CE-4791-A69A-BA2A16AA2AFD}"/>
              </a:ext>
            </a:extLst>
          </p:cNvPr>
          <p:cNvSpPr/>
          <p:nvPr/>
        </p:nvSpPr>
        <p:spPr>
          <a:xfrm>
            <a:off x="5270754" y="215369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15FD8DD-FA50-4E90-9C58-D8C40FBCC5D0}"/>
              </a:ext>
            </a:extLst>
          </p:cNvPr>
          <p:cNvSpPr/>
          <p:nvPr/>
        </p:nvSpPr>
        <p:spPr>
          <a:xfrm>
            <a:off x="5270754" y="2537747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1B08619-607F-4E02-ABFD-E3A09C8A256B}"/>
              </a:ext>
            </a:extLst>
          </p:cNvPr>
          <p:cNvSpPr/>
          <p:nvPr/>
        </p:nvSpPr>
        <p:spPr>
          <a:xfrm>
            <a:off x="5270754" y="2921795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D2D2FEE-7035-4335-B26D-1C6A3FCFC3D7}"/>
              </a:ext>
            </a:extLst>
          </p:cNvPr>
          <p:cNvSpPr/>
          <p:nvPr/>
        </p:nvSpPr>
        <p:spPr>
          <a:xfrm>
            <a:off x="5270754" y="3305843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7B7C8157-89DF-4C08-8440-BB97EF25FA7B}"/>
              </a:ext>
            </a:extLst>
          </p:cNvPr>
          <p:cNvSpPr/>
          <p:nvPr/>
        </p:nvSpPr>
        <p:spPr>
          <a:xfrm>
            <a:off x="5270754" y="3689891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2DB3B61-0D35-4E00-AE81-CD7F1A8AD156}"/>
              </a:ext>
            </a:extLst>
          </p:cNvPr>
          <p:cNvSpPr/>
          <p:nvPr/>
        </p:nvSpPr>
        <p:spPr>
          <a:xfrm>
            <a:off x="5270754" y="407393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00AECEBE-92AC-4213-8A4D-E4DC705F310E}"/>
              </a:ext>
            </a:extLst>
          </p:cNvPr>
          <p:cNvSpPr/>
          <p:nvPr/>
        </p:nvSpPr>
        <p:spPr>
          <a:xfrm>
            <a:off x="5275326" y="4457987"/>
            <a:ext cx="298135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7EBD2B7-F501-46F7-9A96-14E2691767FD}"/>
              </a:ext>
            </a:extLst>
          </p:cNvPr>
          <p:cNvSpPr/>
          <p:nvPr/>
        </p:nvSpPr>
        <p:spPr>
          <a:xfrm>
            <a:off x="4461510" y="4887755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CBCEC4-1DC6-4211-B0B3-E20CE90D0DCC}"/>
              </a:ext>
            </a:extLst>
          </p:cNvPr>
          <p:cNvSpPr/>
          <p:nvPr/>
        </p:nvSpPr>
        <p:spPr>
          <a:xfrm>
            <a:off x="6156198" y="4895182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47567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Número de operación: </a:t>
            </a:r>
            <a:r>
              <a:rPr lang="es-PE" sz="1100" dirty="0">
                <a:solidFill>
                  <a:schemeClr val="tx1"/>
                </a:solidFill>
              </a:rPr>
              <a:t>999 999 999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5387340" y="372292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Aceptar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¡Operación realizada exitosamente!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29624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de operación: 8/02/2022 </a:t>
            </a:r>
          </a:p>
        </p:txBody>
      </p:sp>
    </p:spTree>
    <p:extLst>
      <p:ext uri="{BB962C8B-B14F-4D97-AF65-F5344CB8AC3E}">
        <p14:creationId xmlns:p14="http://schemas.microsoft.com/office/powerpoint/2010/main" val="2617245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2B4F0-CCA8-4606-8D9D-AA5D6920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42" y="1545940"/>
            <a:ext cx="2729315" cy="37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66CB94-7D44-49BC-B259-C18DFDE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63" y="1476615"/>
            <a:ext cx="3736673" cy="38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A6ADA6-4FE3-41F2-BAE4-945A6BD1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23" y="1629139"/>
            <a:ext cx="5242490" cy="36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99B31A-3314-493C-B0BE-D3979F7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12" y="1472184"/>
            <a:ext cx="4277306" cy="374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8B1C22-693D-4E82-AD49-1F5BCFA6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4" y="1511458"/>
            <a:ext cx="5102948" cy="378022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10C1720-C954-4CA9-8E91-55AF21453F3C}"/>
              </a:ext>
            </a:extLst>
          </p:cNvPr>
          <p:cNvSpPr/>
          <p:nvPr/>
        </p:nvSpPr>
        <p:spPr>
          <a:xfrm>
            <a:off x="3721608" y="2039112"/>
            <a:ext cx="4782312" cy="877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Comprar o Vender</a:t>
            </a:r>
          </a:p>
        </p:txBody>
      </p:sp>
    </p:spTree>
    <p:extLst>
      <p:ext uri="{BB962C8B-B14F-4D97-AF65-F5344CB8AC3E}">
        <p14:creationId xmlns:p14="http://schemas.microsoft.com/office/powerpoint/2010/main" val="415904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B2C328-77F4-4AF4-8DC1-901BC8A01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8" t="16103" r="8095" b="32169"/>
          <a:stretch/>
        </p:blipFill>
        <p:spPr>
          <a:xfrm>
            <a:off x="2990268" y="1627632"/>
            <a:ext cx="6211463" cy="27140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290C81C-FF48-4D94-BD46-B239C966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568" y="4473821"/>
            <a:ext cx="1960861" cy="7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1151</Words>
  <Application>Microsoft Office PowerPoint</Application>
  <PresentationFormat>Panorámica</PresentationFormat>
  <Paragraphs>325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Leonardo Guillermo Falcón Choque</cp:lastModifiedBy>
  <cp:revision>17</cp:revision>
  <dcterms:created xsi:type="dcterms:W3CDTF">2022-02-05T15:15:24Z</dcterms:created>
  <dcterms:modified xsi:type="dcterms:W3CDTF">2022-02-17T20:20:13Z</dcterms:modified>
</cp:coreProperties>
</file>