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Sesión" id="{D06D99A0-D998-4893-86A3-AF7C03BEF38E}">
          <p14:sldIdLst>
            <p14:sldId id="256"/>
          </p14:sldIdLst>
        </p14:section>
        <p14:section name="Términos y Condiciones" id="{F728773A-AE93-43DE-9E0B-731638B1C1C4}">
          <p14:sldIdLst/>
        </p14:section>
        <p14:section name="Nosotros" id="{C916AD46-60C3-4D0E-99D7-3CB20690C4E1}">
          <p14:sldIdLst/>
        </p14:section>
        <p14:section name="Registro" id="{3DBD01CF-4C2A-470A-83F8-72CDBAA8089C}">
          <p14:sldIdLst/>
        </p14:section>
        <p14:section name="Menú de Opciones" id="{8398126C-AF16-41A1-AF37-38DB49853B15}">
          <p14:sldIdLst>
            <p14:sldId id="257"/>
          </p14:sldIdLst>
        </p14:section>
        <p14:section name="Validación" id="{5D4D650E-CEF0-43B2-985E-2D9D89211740}">
          <p14:sldIdLst/>
        </p14:section>
        <p14:section name="Operación BTC" id="{6738125A-ABF3-4657-9643-D5FE0BD80BA0}">
          <p14:sldIdLst>
            <p14:sldId id="259"/>
            <p14:sldId id="260"/>
            <p14:sldId id="261"/>
            <p14:sldId id="262"/>
          </p14:sldIdLst>
        </p14:section>
        <p14:section name="Admin" id="{16633886-2928-4DF3-9242-ECE0CC87B032}">
          <p14:sldIdLst>
            <p14:sldId id="258"/>
            <p14:sldId id="263"/>
            <p14:sldId id="264"/>
          </p14:sldIdLst>
        </p14:section>
        <p14:section name="Historial" id="{A14A4C41-277E-4280-BE8E-99581EE611B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2629-5791-4A1C-941B-D0DB9326C82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ED5B-150D-4E70-892C-32AD106E74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591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0ED5B-150D-4E70-892C-32AD106E746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97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397FD-294E-4C03-8D44-87F3DAB0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79DF0-B344-4876-8513-26BA404ED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FA542-45CB-42C4-AB66-82B53777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DBF8-531D-4AD2-A43F-B06DB10E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76F8CB-CCA8-42CB-B8CE-89551C3D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5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ED04D-983A-4933-A68A-F7177AD3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B0E1D-B2FD-4F83-9A4D-4D56EBC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E6B59-93D1-422F-AD89-A0DC3F28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AF5BE-4319-4234-8AFA-FABB04EA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EEBB8-F60D-428C-B0FD-9890F63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83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9F237F-47B7-4494-931E-C105AA27B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CF7E6-49BB-4C68-BF99-B41E10886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49887-A446-41F4-8295-4D0C4603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90509-C9D7-45B5-8932-1507260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F94DD-1693-49C5-B125-FC588CC4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2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9F657-C3DD-4AEC-B120-DC1C2C9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1B6D2C-33DE-47AE-B70A-A0512B96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20A6-F804-4E95-B37F-88EAEEAF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B8BDF-D5CE-4CAD-B052-EC97296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BC9E1-EC2C-4A9D-B2C6-34FF542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47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853B-5933-4B3E-9C28-6847AB58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7037B-18FC-4FDB-969C-F0FFB3CF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AB98-38FA-465E-AAAB-68D66CA0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86F7E-0674-4030-9F83-EB20DFE4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AC7DE-62D9-4277-874F-28D85EBB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5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DC7AE-B3FB-4617-9EE7-7A3B454C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86A3-A86E-4CEA-888F-0B109B94A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F02EEF-1C69-4E4C-8A5E-2D2F771F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3D79E4-33E8-47F6-9C5B-095CF6B6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B73DD3-50F4-4ABF-9877-6F35000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353C1F-C80F-4095-A371-51B551E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4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6D6B-A644-4F4C-BE95-26E90CF4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E4404-EF86-4272-BFB2-4398D8AB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17750-B0FB-429A-B2BC-25740A04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DF709-D96F-4229-848D-F93A60102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F49DA2-1536-4A6E-B5CC-CF0AEF45A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CCE7FA-5B77-4C42-B6A3-0B5B8B4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0C911-60BE-4B44-B117-831D0FFD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353ACE-EE68-4A9A-95D6-40DC6866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1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3487-3C17-4AA8-8599-1EB924B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AB652D-AA1C-43AF-AE38-30ED4CCA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46867-F412-49CB-8465-A8C65B2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A38AC-E092-4601-B1A0-B07270B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5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2660B5-38F8-45A6-A9C0-8534F052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37CF9-2656-4025-81F5-00FA67F4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D9A5D-FA34-4EB2-80CF-AAA2D41A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96942-D625-438E-9E85-CFB758C6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84D72-AFEC-4988-85A7-52F61B23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33448-980F-4A65-94C9-EFE380B4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BD4F1-B973-44E7-90C6-16EDFA38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7EF46A-A7CC-4C4D-8F73-81156680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6C77C2-1BFC-436B-8183-48FF1A8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8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0C023-B9BB-4B01-AE0B-BBED4D31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C4B70-B316-44DF-9018-B77600DC1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AE51F-AB49-4BAD-92AF-8510016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6A9128-2782-490F-BD7B-42D70A6D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6DEEC1-E73B-4A1B-B3E1-CEB8E388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29ACEA-6851-4A39-A13B-820AA8A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1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B6BF30-C1D8-4EB9-93D7-6A45C251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D69B8-C946-44F9-ABF7-AE963D3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C8CE7-C6F6-4CEB-A3B2-9569EB62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077-6B19-4A94-B2AE-137AD1A11870}" type="datetimeFigureOut">
              <a:rPr lang="es-PE" smtClean="0"/>
              <a:t>6/02/2022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4F2E0-0107-4CAC-A603-C265DAC5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3E85F-2824-4F63-812F-2942E16A5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3488-C402-4254-AAA1-D1E08802CE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719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31FA2F0-D44E-4BD0-9849-6D985EC00FF3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4D617E-9E8C-4DAB-9DE8-A76453ABBAA7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222F95-1559-4F0C-8740-DED67AD8DEA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212B90F-6B09-49FD-8671-2BC5EAF54FB2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2AB7949-A2DA-4D17-BA76-589248161646}"/>
              </a:ext>
            </a:extLst>
          </p:cNvPr>
          <p:cNvSpPr/>
          <p:nvPr/>
        </p:nvSpPr>
        <p:spPr>
          <a:xfrm>
            <a:off x="7607808" y="1508991"/>
            <a:ext cx="4151376" cy="3803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6A8A76A-7E69-40D4-8813-76BDA1108F7C}"/>
              </a:ext>
            </a:extLst>
          </p:cNvPr>
          <p:cNvSpPr/>
          <p:nvPr/>
        </p:nvSpPr>
        <p:spPr>
          <a:xfrm>
            <a:off x="310896" y="1545336"/>
            <a:ext cx="5879592" cy="3712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Imagen</a:t>
            </a:r>
            <a:endParaRPr lang="es-PE" sz="28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2537E25-8804-4A2D-A57D-18C4277A5616}"/>
              </a:ext>
            </a:extLst>
          </p:cNvPr>
          <p:cNvSpPr/>
          <p:nvPr/>
        </p:nvSpPr>
        <p:spPr>
          <a:xfrm>
            <a:off x="9683496" y="475488"/>
            <a:ext cx="1993392" cy="548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¡Crea tu cuenta aquí!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184E469-B610-4DF5-A838-E1FBBBBE459A}"/>
              </a:ext>
            </a:extLst>
          </p:cNvPr>
          <p:cNvSpPr/>
          <p:nvPr/>
        </p:nvSpPr>
        <p:spPr>
          <a:xfrm>
            <a:off x="8010144" y="1984248"/>
            <a:ext cx="1499616" cy="393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Iniciar Sesión</a:t>
            </a:r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F296CA8-989D-4FF1-AD2D-BA6428BD38F7}"/>
              </a:ext>
            </a:extLst>
          </p:cNvPr>
          <p:cNvSpPr/>
          <p:nvPr/>
        </p:nvSpPr>
        <p:spPr>
          <a:xfrm>
            <a:off x="8010144" y="2496312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Correo</a:t>
            </a:r>
            <a:endParaRPr lang="es-PE" sz="11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F7D74F3-84AE-4114-9790-A500461068A7}"/>
              </a:ext>
            </a:extLst>
          </p:cNvPr>
          <p:cNvSpPr/>
          <p:nvPr/>
        </p:nvSpPr>
        <p:spPr>
          <a:xfrm>
            <a:off x="8010144" y="3314701"/>
            <a:ext cx="914400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Contraseña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29412AF-B31F-4CC9-A62D-138B498C6504}"/>
              </a:ext>
            </a:extLst>
          </p:cNvPr>
          <p:cNvSpPr/>
          <p:nvPr/>
        </p:nvSpPr>
        <p:spPr>
          <a:xfrm>
            <a:off x="8010144" y="4640580"/>
            <a:ext cx="1499616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Olvidé mi contraseña</a:t>
            </a:r>
            <a:endParaRPr lang="es-PE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18BF3C7-F728-40FE-AA74-A6F466A5CCFF}"/>
              </a:ext>
            </a:extLst>
          </p:cNvPr>
          <p:cNvSpPr/>
          <p:nvPr/>
        </p:nvSpPr>
        <p:spPr>
          <a:xfrm>
            <a:off x="8686800" y="4151378"/>
            <a:ext cx="1001268" cy="324610"/>
          </a:xfrm>
          <a:prstGeom prst="roundRect">
            <a:avLst>
              <a:gd name="adj" fmla="val 307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Ingresar</a:t>
            </a:r>
            <a:endParaRPr lang="es-PE" sz="12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6420D8E-2907-4F6C-A8C4-3DEDB3ADEAE1}"/>
              </a:ext>
            </a:extLst>
          </p:cNvPr>
          <p:cNvSpPr/>
          <p:nvPr/>
        </p:nvSpPr>
        <p:spPr>
          <a:xfrm>
            <a:off x="8010144" y="286664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24C0850-42C1-4BB7-82AB-3C6F1A918C9F}"/>
              </a:ext>
            </a:extLst>
          </p:cNvPr>
          <p:cNvSpPr/>
          <p:nvPr/>
        </p:nvSpPr>
        <p:spPr>
          <a:xfrm>
            <a:off x="8010144" y="368960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CA7A5F2-D171-4B0D-A880-8991194983B4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051A70-88A3-4DDB-9706-115A663DEEF8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113E8CA-CB8E-485D-A00D-19A493E8A6D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DC0A34-2AC8-48CC-8406-5F5E9F4C01BB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5FA25F4-2117-4540-90AB-C03A84F14C36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</p:spTree>
    <p:extLst>
      <p:ext uri="{BB962C8B-B14F-4D97-AF65-F5344CB8AC3E}">
        <p14:creationId xmlns:p14="http://schemas.microsoft.com/office/powerpoint/2010/main" val="27667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7BE14D3-7037-4B09-B172-87BADA26FB0C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0F5EFBB-CFFC-4E5C-AA2C-663D8D277041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04E48-1773-46A0-AB3F-B0D0AE3BFCEE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174EC02-DE34-471F-A363-387803A5A6F1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10886EC-B03D-4041-B2AD-92531943BC4D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613A3E5-C841-4BA1-A811-82BC8EBE08E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E90C8BB-4EC0-4C6E-A601-A98636EB6A95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6F5279E-DCF1-4DE2-8E29-A1024C7B7B6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01C7166-62F3-4EDB-A37D-D2D06945E4D7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1C5ECE-D2A5-42EE-9485-64F3F4B3ECA2}"/>
              </a:ext>
            </a:extLst>
          </p:cNvPr>
          <p:cNvSpPr/>
          <p:nvPr/>
        </p:nvSpPr>
        <p:spPr>
          <a:xfrm>
            <a:off x="4234053" y="1538478"/>
            <a:ext cx="3723894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Bienvenido Administrador: ¿Qué quieres hacer hoy?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3B8702E-5E84-4CBD-9209-7204EC250338}"/>
              </a:ext>
            </a:extLst>
          </p:cNvPr>
          <p:cNvSpPr/>
          <p:nvPr/>
        </p:nvSpPr>
        <p:spPr>
          <a:xfrm>
            <a:off x="5248656" y="205740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Clientes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4EED5C2-CE20-40D4-A0B5-DED1748A2535}"/>
              </a:ext>
            </a:extLst>
          </p:cNvPr>
          <p:cNvSpPr/>
          <p:nvPr/>
        </p:nvSpPr>
        <p:spPr>
          <a:xfrm>
            <a:off x="5248656" y="2596324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Editar Tipo de Cambio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D90F2-2104-4DC5-9833-6DC507034808}"/>
              </a:ext>
            </a:extLst>
          </p:cNvPr>
          <p:cNvSpPr/>
          <p:nvPr/>
        </p:nvSpPr>
        <p:spPr>
          <a:xfrm>
            <a:off x="5248656" y="3142107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Administrar Operaciones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A02A95D-176D-465C-9236-F37C5B0B58C5}"/>
              </a:ext>
            </a:extLst>
          </p:cNvPr>
          <p:cNvSpPr/>
          <p:nvPr/>
        </p:nvSpPr>
        <p:spPr>
          <a:xfrm>
            <a:off x="5248656" y="3687890"/>
            <a:ext cx="1694688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Cerrar Sesión</a:t>
            </a:r>
          </a:p>
        </p:txBody>
      </p:sp>
    </p:spTree>
    <p:extLst>
      <p:ext uri="{BB962C8B-B14F-4D97-AF65-F5344CB8AC3E}">
        <p14:creationId xmlns:p14="http://schemas.microsoft.com/office/powerpoint/2010/main" val="113147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05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2 de 3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4130ADC-C536-4070-AC51-1DDCBE73CCEA}"/>
              </a:ext>
            </a:extLst>
          </p:cNvPr>
          <p:cNvGrpSpPr/>
          <p:nvPr/>
        </p:nvGrpSpPr>
        <p:grpSpPr>
          <a:xfrm>
            <a:off x="4474464" y="2898650"/>
            <a:ext cx="3112008" cy="1923096"/>
            <a:chOff x="4401312" y="2971800"/>
            <a:chExt cx="3112008" cy="1923096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101A904-93EF-46CB-8D9C-AF1D13B11AA7}"/>
                </a:ext>
              </a:extLst>
            </p:cNvPr>
            <p:cNvSpPr/>
            <p:nvPr/>
          </p:nvSpPr>
          <p:spPr>
            <a:xfrm>
              <a:off x="4401312" y="2971800"/>
              <a:ext cx="1694688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100" dirty="0"/>
                <a:t>Número de Cuenta: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52CFA0FF-39B9-40CD-A338-02B07437407F}"/>
                </a:ext>
              </a:extLst>
            </p:cNvPr>
            <p:cNvSpPr/>
            <p:nvPr/>
          </p:nvSpPr>
          <p:spPr>
            <a:xfrm>
              <a:off x="4401312" y="3392424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ED89946-7258-41C4-8D47-80790568173F}"/>
                </a:ext>
              </a:extLst>
            </p:cNvPr>
            <p:cNvSpPr/>
            <p:nvPr/>
          </p:nvSpPr>
          <p:spPr>
            <a:xfrm>
              <a:off x="4401312" y="4584574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Regresar</a:t>
              </a: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DC1CC4B0-8C48-42CD-A906-ABEC67ED3729}"/>
                </a:ext>
              </a:extLst>
            </p:cNvPr>
            <p:cNvSpPr/>
            <p:nvPr/>
          </p:nvSpPr>
          <p:spPr>
            <a:xfrm>
              <a:off x="6096000" y="4592001"/>
              <a:ext cx="1417320" cy="3028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200" dirty="0"/>
                <a:t>Confirmar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7DBB84AC-BF2C-4D1A-BB95-687B906693D7}"/>
                </a:ext>
              </a:extLst>
            </p:cNvPr>
            <p:cNvSpPr/>
            <p:nvPr/>
          </p:nvSpPr>
          <p:spPr>
            <a:xfrm>
              <a:off x="4401312" y="3833049"/>
              <a:ext cx="3081528" cy="2606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PE" sz="1050" dirty="0"/>
                <a:t>Aviso: Temporalmente solo se aceptan cuentas BCP</a:t>
              </a: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¿Dónde quieres recibir tu dinero?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ABF1BB73-EBAD-4838-B9C1-7F49BBC591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9A74BE5-74C6-42A9-8D90-7F4264B61222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50FAE46-85FD-4C31-BE89-0F766FD1F09F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1943D6D-6066-477B-8946-0CFD96531177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A3BBFD3-FF1C-4A94-8DA0-E0D35AD076C8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Cuenta Bancaria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9525BFA-E839-4E0C-8AF1-8D6C78B5E9EA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989A72D-9F2B-4C26-B7B2-00809DC34208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25594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21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77ECBD7-0AB9-4AD9-883F-81C084D1BBC0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105604-E333-4AC1-9BC9-A1271D86B675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10BEB9-124B-4676-8584-C14314386306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5717205-818F-4227-8975-EA8A13C6687E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BF98AFE-C27A-412E-993F-4F704C5B3CD3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2CF195-95DF-41BA-93D1-C5A8D50AC53C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590E8C-A333-47AF-8757-B25ACFA55C50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90EB78-AE1C-4396-868F-50CACF0F8EE7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65070D2-51A0-4A30-9DDB-D7AE3236FAF2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B04539-A841-431D-9CFA-90B074EFA2AC}"/>
              </a:ext>
            </a:extLst>
          </p:cNvPr>
          <p:cNvSpPr/>
          <p:nvPr/>
        </p:nvSpPr>
        <p:spPr>
          <a:xfrm>
            <a:off x="4328160" y="1777550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Paso 3 de 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101A904-93EF-46CB-8D9C-AF1D13B11AA7}"/>
              </a:ext>
            </a:extLst>
          </p:cNvPr>
          <p:cNvSpPr/>
          <p:nvPr/>
        </p:nvSpPr>
        <p:spPr>
          <a:xfrm>
            <a:off x="4328160" y="2838161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(1) Realiza el depósito en Bitcoins a nuestro monedero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2CFA0FF-39B9-40CD-A338-02B07437407F}"/>
              </a:ext>
            </a:extLst>
          </p:cNvPr>
          <p:cNvSpPr/>
          <p:nvPr/>
        </p:nvSpPr>
        <p:spPr>
          <a:xfrm>
            <a:off x="4474464" y="32735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3FZbgi29cpjq2GjdwV8eyHuJJnkLtktZc5</a:t>
            </a:r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ED89946-7258-41C4-8D47-80790568173F}"/>
              </a:ext>
            </a:extLst>
          </p:cNvPr>
          <p:cNvSpPr/>
          <p:nvPr/>
        </p:nvSpPr>
        <p:spPr>
          <a:xfrm>
            <a:off x="4474464" y="4511424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Regresar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C1CC4B0-8C48-42CD-A906-ABEC67ED3729}"/>
              </a:ext>
            </a:extLst>
          </p:cNvPr>
          <p:cNvSpPr/>
          <p:nvPr/>
        </p:nvSpPr>
        <p:spPr>
          <a:xfrm>
            <a:off x="6169152" y="451885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029ECCF-EA40-4DCD-8B68-3B41BF072955}"/>
              </a:ext>
            </a:extLst>
          </p:cNvPr>
          <p:cNvSpPr/>
          <p:nvPr/>
        </p:nvSpPr>
        <p:spPr>
          <a:xfrm>
            <a:off x="4328160" y="2306096"/>
            <a:ext cx="353568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¡Ya casi estamos!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8F0E34F-6CB4-4D6B-910E-F2520F01FF2A}"/>
              </a:ext>
            </a:extLst>
          </p:cNvPr>
          <p:cNvGrpSpPr/>
          <p:nvPr/>
        </p:nvGrpSpPr>
        <p:grpSpPr>
          <a:xfrm>
            <a:off x="5818632" y="1555046"/>
            <a:ext cx="554736" cy="123447"/>
            <a:chOff x="5818632" y="2129406"/>
            <a:chExt cx="554736" cy="123447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4EDAA0-BE34-4D49-880B-AC0638E61C69}"/>
                </a:ext>
              </a:extLst>
            </p:cNvPr>
            <p:cNvSpPr/>
            <p:nvPr/>
          </p:nvSpPr>
          <p:spPr>
            <a:xfrm>
              <a:off x="6035040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6C5348B-C69F-41A5-BBE2-D2ECBFF95CE7}"/>
                </a:ext>
              </a:extLst>
            </p:cNvPr>
            <p:cNvSpPr/>
            <p:nvPr/>
          </p:nvSpPr>
          <p:spPr>
            <a:xfrm>
              <a:off x="6251448" y="2129406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7F7A37-268C-4D93-9176-D93BC63735C7}"/>
                </a:ext>
              </a:extLst>
            </p:cNvPr>
            <p:cNvSpPr/>
            <p:nvPr/>
          </p:nvSpPr>
          <p:spPr>
            <a:xfrm>
              <a:off x="5818632" y="2130933"/>
              <a:ext cx="121920" cy="1219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s-PE" dirty="0"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14B9B3-0A65-4A3F-8165-E13439BF03CA}"/>
              </a:ext>
            </a:extLst>
          </p:cNvPr>
          <p:cNvSpPr/>
          <p:nvPr/>
        </p:nvSpPr>
        <p:spPr>
          <a:xfrm>
            <a:off x="4328160" y="3653690"/>
            <a:ext cx="3535680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(2) Ingresa aquí el código de transacción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0D9B3A-FFF7-4018-8DDA-6F009B355A75}"/>
              </a:ext>
            </a:extLst>
          </p:cNvPr>
          <p:cNvSpPr/>
          <p:nvPr/>
        </p:nvSpPr>
        <p:spPr>
          <a:xfrm>
            <a:off x="4474464" y="4089083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F5036C-6C3D-4B06-A193-093E3C3A3D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1E607257-5199-42C1-ACB8-336651ADB00C}"/>
              </a:ext>
            </a:extLst>
          </p:cNvPr>
          <p:cNvSpPr/>
          <p:nvPr/>
        </p:nvSpPr>
        <p:spPr>
          <a:xfrm>
            <a:off x="3587496" y="1267584"/>
            <a:ext cx="5017008" cy="3060960"/>
          </a:xfrm>
          <a:prstGeom prst="roundRect">
            <a:avLst>
              <a:gd name="adj" fmla="val 8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E20F3BB-AC47-4C57-9847-215B5EEE7204}"/>
              </a:ext>
            </a:extLst>
          </p:cNvPr>
          <p:cNvSpPr/>
          <p:nvPr/>
        </p:nvSpPr>
        <p:spPr>
          <a:xfrm>
            <a:off x="4526280" y="237705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Número de Operación: 999 999 999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2BD0E86-B995-49D5-AF85-ADF4AE84420D}"/>
              </a:ext>
            </a:extLst>
          </p:cNvPr>
          <p:cNvSpPr/>
          <p:nvPr/>
        </p:nvSpPr>
        <p:spPr>
          <a:xfrm>
            <a:off x="4920996" y="1847560"/>
            <a:ext cx="2423160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Confirma tu Operación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9E556F5-2AAD-437C-8DC3-D4B7E0E2189E}"/>
              </a:ext>
            </a:extLst>
          </p:cNvPr>
          <p:cNvSpPr/>
          <p:nvPr/>
        </p:nvSpPr>
        <p:spPr>
          <a:xfrm>
            <a:off x="4526280" y="276748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PE" sz="1050" dirty="0"/>
              <a:t>Código de Transacción: 564154d5we4f5egsefw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350AE1E-2C56-41B6-B176-22071ADF4FE6}"/>
              </a:ext>
            </a:extLst>
          </p:cNvPr>
          <p:cNvSpPr/>
          <p:nvPr/>
        </p:nvSpPr>
        <p:spPr>
          <a:xfrm>
            <a:off x="4511040" y="3364421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EEE0B03-85DA-4BE2-BAE5-4693FFA8F474}"/>
              </a:ext>
            </a:extLst>
          </p:cNvPr>
          <p:cNvSpPr/>
          <p:nvPr/>
        </p:nvSpPr>
        <p:spPr>
          <a:xfrm>
            <a:off x="6205728" y="3371848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Confirmar</a:t>
            </a:r>
          </a:p>
        </p:txBody>
      </p:sp>
    </p:spTree>
    <p:extLst>
      <p:ext uri="{BB962C8B-B14F-4D97-AF65-F5344CB8AC3E}">
        <p14:creationId xmlns:p14="http://schemas.microsoft.com/office/powerpoint/2010/main" val="56111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F7BAF06-D21D-4509-8D25-672ADDC94641}"/>
              </a:ext>
            </a:extLst>
          </p:cNvPr>
          <p:cNvSpPr/>
          <p:nvPr/>
        </p:nvSpPr>
        <p:spPr>
          <a:xfrm>
            <a:off x="5087112" y="1538478"/>
            <a:ext cx="2017776" cy="39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dirty="0"/>
              <a:t>Editar Tipo de Cambio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3DDAF78-7A06-42E2-9FE4-953C8D6FEE75}"/>
              </a:ext>
            </a:extLst>
          </p:cNvPr>
          <p:cNvSpPr/>
          <p:nvPr/>
        </p:nvSpPr>
        <p:spPr>
          <a:xfrm>
            <a:off x="4401312" y="216712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Compra: (1 BTC)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14F4A7-D6DD-4E13-9565-8E6796A1ACD7}"/>
              </a:ext>
            </a:extLst>
          </p:cNvPr>
          <p:cNvSpPr/>
          <p:nvPr/>
        </p:nvSpPr>
        <p:spPr>
          <a:xfrm>
            <a:off x="4401312" y="3115818"/>
            <a:ext cx="1694688" cy="285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Precio de Venta: (1 BTC)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96D5F5A-64B0-4664-8682-49C6BE51288F}"/>
              </a:ext>
            </a:extLst>
          </p:cNvPr>
          <p:cNvSpPr/>
          <p:nvPr/>
        </p:nvSpPr>
        <p:spPr>
          <a:xfrm>
            <a:off x="4401312" y="2587752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5156C80-2174-4733-944A-8AF459472E43}"/>
              </a:ext>
            </a:extLst>
          </p:cNvPr>
          <p:cNvSpPr/>
          <p:nvPr/>
        </p:nvSpPr>
        <p:spPr>
          <a:xfrm>
            <a:off x="4401312" y="3541014"/>
            <a:ext cx="3081528" cy="260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DCE707B-D3B4-4644-A639-478B830F3F80}"/>
              </a:ext>
            </a:extLst>
          </p:cNvPr>
          <p:cNvSpPr/>
          <p:nvPr/>
        </p:nvSpPr>
        <p:spPr>
          <a:xfrm>
            <a:off x="4401312" y="4072510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EFFF9BA-BC9E-43A0-AB41-4104D34F5469}"/>
              </a:ext>
            </a:extLst>
          </p:cNvPr>
          <p:cNvSpPr/>
          <p:nvPr/>
        </p:nvSpPr>
        <p:spPr>
          <a:xfrm>
            <a:off x="6096000" y="4079937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178538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1837944" y="1527048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Listado de Operaciones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2BFAE1-07A5-4D78-9177-AFFDFFF218F9}"/>
              </a:ext>
            </a:extLst>
          </p:cNvPr>
          <p:cNvSpPr/>
          <p:nvPr/>
        </p:nvSpPr>
        <p:spPr>
          <a:xfrm>
            <a:off x="1837944" y="2075688"/>
            <a:ext cx="8394192" cy="310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1837944" y="207568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2951226" y="207264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59352" y="207568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6215634" y="207264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7454646" y="207264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8538210" y="207264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77A6D6C-EDCF-4E13-BEFE-74E3F5723C8D}"/>
              </a:ext>
            </a:extLst>
          </p:cNvPr>
          <p:cNvSpPr/>
          <p:nvPr/>
        </p:nvSpPr>
        <p:spPr>
          <a:xfrm>
            <a:off x="1837944" y="238658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DB57270-1F05-452D-9878-C828BDD64E8A}"/>
              </a:ext>
            </a:extLst>
          </p:cNvPr>
          <p:cNvSpPr/>
          <p:nvPr/>
        </p:nvSpPr>
        <p:spPr>
          <a:xfrm>
            <a:off x="2951226" y="238353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CF144D8-8978-440B-8DF6-5A1BF7CEC3CB}"/>
              </a:ext>
            </a:extLst>
          </p:cNvPr>
          <p:cNvSpPr/>
          <p:nvPr/>
        </p:nvSpPr>
        <p:spPr>
          <a:xfrm>
            <a:off x="3959352" y="238658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36C3EC-12F9-4102-A072-E8FCF9CA0F4E}"/>
              </a:ext>
            </a:extLst>
          </p:cNvPr>
          <p:cNvSpPr/>
          <p:nvPr/>
        </p:nvSpPr>
        <p:spPr>
          <a:xfrm>
            <a:off x="6215634" y="238353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89F9BA8-BD5B-4425-B0CE-0C49137A53C1}"/>
              </a:ext>
            </a:extLst>
          </p:cNvPr>
          <p:cNvSpPr/>
          <p:nvPr/>
        </p:nvSpPr>
        <p:spPr>
          <a:xfrm>
            <a:off x="7454646" y="238353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5B09F85-BC91-484E-B6EF-5BF312F7FBE9}"/>
              </a:ext>
            </a:extLst>
          </p:cNvPr>
          <p:cNvSpPr/>
          <p:nvPr/>
        </p:nvSpPr>
        <p:spPr>
          <a:xfrm>
            <a:off x="8538210" y="238353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3F92F1C-AC18-4477-B019-8CDE3ABBAE7D}"/>
              </a:ext>
            </a:extLst>
          </p:cNvPr>
          <p:cNvSpPr/>
          <p:nvPr/>
        </p:nvSpPr>
        <p:spPr>
          <a:xfrm>
            <a:off x="1837944" y="2694432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7092951-42EB-44A3-8E38-832A9D06FD99}"/>
              </a:ext>
            </a:extLst>
          </p:cNvPr>
          <p:cNvSpPr/>
          <p:nvPr/>
        </p:nvSpPr>
        <p:spPr>
          <a:xfrm>
            <a:off x="2951226" y="2691384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D7A8DDD-CFC8-450F-AAFD-E8CD6C575D4F}"/>
              </a:ext>
            </a:extLst>
          </p:cNvPr>
          <p:cNvSpPr/>
          <p:nvPr/>
        </p:nvSpPr>
        <p:spPr>
          <a:xfrm>
            <a:off x="3959352" y="2694432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E962F54-62D8-4467-B6CF-7951456C400A}"/>
              </a:ext>
            </a:extLst>
          </p:cNvPr>
          <p:cNvSpPr/>
          <p:nvPr/>
        </p:nvSpPr>
        <p:spPr>
          <a:xfrm>
            <a:off x="6215634" y="2691384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99E7470-DADD-44BD-AB05-ADC176BC27AF}"/>
              </a:ext>
            </a:extLst>
          </p:cNvPr>
          <p:cNvSpPr/>
          <p:nvPr/>
        </p:nvSpPr>
        <p:spPr>
          <a:xfrm>
            <a:off x="7454646" y="2691384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F64B3C9-364D-4008-9BD9-DF6772095950}"/>
              </a:ext>
            </a:extLst>
          </p:cNvPr>
          <p:cNvSpPr/>
          <p:nvPr/>
        </p:nvSpPr>
        <p:spPr>
          <a:xfrm>
            <a:off x="8538210" y="2691384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0FA4896-D313-496E-90D8-6872DA93FB88}"/>
              </a:ext>
            </a:extLst>
          </p:cNvPr>
          <p:cNvSpPr/>
          <p:nvPr/>
        </p:nvSpPr>
        <p:spPr>
          <a:xfrm>
            <a:off x="1837944" y="299770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5DE9AAD-E941-46F5-989A-E49EB7592051}"/>
              </a:ext>
            </a:extLst>
          </p:cNvPr>
          <p:cNvSpPr/>
          <p:nvPr/>
        </p:nvSpPr>
        <p:spPr>
          <a:xfrm>
            <a:off x="2951226" y="299466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C1CFEAEF-C3A8-490C-9AF9-71BA34DBC01C}"/>
              </a:ext>
            </a:extLst>
          </p:cNvPr>
          <p:cNvSpPr/>
          <p:nvPr/>
        </p:nvSpPr>
        <p:spPr>
          <a:xfrm>
            <a:off x="3959352" y="299770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AD5D7B9-EDB0-4649-8B59-448232904E44}"/>
              </a:ext>
            </a:extLst>
          </p:cNvPr>
          <p:cNvSpPr/>
          <p:nvPr/>
        </p:nvSpPr>
        <p:spPr>
          <a:xfrm>
            <a:off x="6215634" y="299466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54B0574-F4AC-404E-AC2F-FCF43B27CCED}"/>
              </a:ext>
            </a:extLst>
          </p:cNvPr>
          <p:cNvSpPr/>
          <p:nvPr/>
        </p:nvSpPr>
        <p:spPr>
          <a:xfrm>
            <a:off x="7454646" y="299466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C752E31-7B32-4052-B55B-8F5C5C271BE3}"/>
              </a:ext>
            </a:extLst>
          </p:cNvPr>
          <p:cNvSpPr/>
          <p:nvPr/>
        </p:nvSpPr>
        <p:spPr>
          <a:xfrm>
            <a:off x="8538210" y="299466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509DD43-A07F-4CC3-BBB3-BABEA87FBEF0}"/>
              </a:ext>
            </a:extLst>
          </p:cNvPr>
          <p:cNvSpPr/>
          <p:nvPr/>
        </p:nvSpPr>
        <p:spPr>
          <a:xfrm>
            <a:off x="9402318" y="2382012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030E33F-7585-4720-BF44-DBB80360EDB9}"/>
              </a:ext>
            </a:extLst>
          </p:cNvPr>
          <p:cNvSpPr/>
          <p:nvPr/>
        </p:nvSpPr>
        <p:spPr>
          <a:xfrm>
            <a:off x="9395460" y="268071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540E53C-F5AD-4215-A641-5A100792D08F}"/>
              </a:ext>
            </a:extLst>
          </p:cNvPr>
          <p:cNvSpPr/>
          <p:nvPr/>
        </p:nvSpPr>
        <p:spPr>
          <a:xfrm>
            <a:off x="9402318" y="298856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91F1C793-C1F0-48B0-BC12-A01D269BD500}"/>
              </a:ext>
            </a:extLst>
          </p:cNvPr>
          <p:cNvSpPr/>
          <p:nvPr/>
        </p:nvSpPr>
        <p:spPr>
          <a:xfrm>
            <a:off x="1835658" y="32826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8E460737-CC49-4D52-944B-C7670D9086D2}"/>
              </a:ext>
            </a:extLst>
          </p:cNvPr>
          <p:cNvSpPr/>
          <p:nvPr/>
        </p:nvSpPr>
        <p:spPr>
          <a:xfrm>
            <a:off x="2948940" y="32796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2270C63-29E8-44CB-B5F9-010A4A33AE55}"/>
              </a:ext>
            </a:extLst>
          </p:cNvPr>
          <p:cNvSpPr/>
          <p:nvPr/>
        </p:nvSpPr>
        <p:spPr>
          <a:xfrm>
            <a:off x="3957066" y="32826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81A6073-8D6C-4BE9-9D54-5019B1439CC8}"/>
              </a:ext>
            </a:extLst>
          </p:cNvPr>
          <p:cNvSpPr/>
          <p:nvPr/>
        </p:nvSpPr>
        <p:spPr>
          <a:xfrm>
            <a:off x="6213348" y="32796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47C64876-C276-4701-B372-BE54F06C0CD0}"/>
              </a:ext>
            </a:extLst>
          </p:cNvPr>
          <p:cNvSpPr/>
          <p:nvPr/>
        </p:nvSpPr>
        <p:spPr>
          <a:xfrm>
            <a:off x="7452360" y="32796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C44F0B6-DD4B-41D0-8616-4D18B5048FBD}"/>
              </a:ext>
            </a:extLst>
          </p:cNvPr>
          <p:cNvSpPr/>
          <p:nvPr/>
        </p:nvSpPr>
        <p:spPr>
          <a:xfrm>
            <a:off x="8535924" y="32796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50B9E3EF-D58A-46B0-98EC-44E86C799DAA}"/>
              </a:ext>
            </a:extLst>
          </p:cNvPr>
          <p:cNvSpPr/>
          <p:nvPr/>
        </p:nvSpPr>
        <p:spPr>
          <a:xfrm>
            <a:off x="1835658" y="3590544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0A6A5D9-661C-4F9F-970C-4867127C5826}"/>
              </a:ext>
            </a:extLst>
          </p:cNvPr>
          <p:cNvSpPr/>
          <p:nvPr/>
        </p:nvSpPr>
        <p:spPr>
          <a:xfrm>
            <a:off x="2948940" y="3587496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D56D73A7-1EAC-4F46-94B7-25A0D34351CD}"/>
              </a:ext>
            </a:extLst>
          </p:cNvPr>
          <p:cNvSpPr/>
          <p:nvPr/>
        </p:nvSpPr>
        <p:spPr>
          <a:xfrm>
            <a:off x="3957066" y="3590544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2BB3BE28-D7AA-4D99-98AD-6CECBE91C5C3}"/>
              </a:ext>
            </a:extLst>
          </p:cNvPr>
          <p:cNvSpPr/>
          <p:nvPr/>
        </p:nvSpPr>
        <p:spPr>
          <a:xfrm>
            <a:off x="6213348" y="3587496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B1833811-BFAC-4A0C-A164-48281E8EAEB0}"/>
              </a:ext>
            </a:extLst>
          </p:cNvPr>
          <p:cNvSpPr/>
          <p:nvPr/>
        </p:nvSpPr>
        <p:spPr>
          <a:xfrm>
            <a:off x="7452360" y="3587496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E9D5416C-93E3-4D34-91A3-3792F0EC8570}"/>
              </a:ext>
            </a:extLst>
          </p:cNvPr>
          <p:cNvSpPr/>
          <p:nvPr/>
        </p:nvSpPr>
        <p:spPr>
          <a:xfrm>
            <a:off x="8535924" y="3587496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81D827C-36F6-48DA-A0F8-DEEA3F6891D6}"/>
              </a:ext>
            </a:extLst>
          </p:cNvPr>
          <p:cNvSpPr/>
          <p:nvPr/>
        </p:nvSpPr>
        <p:spPr>
          <a:xfrm>
            <a:off x="1835658" y="3893820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E967675D-5B1C-41A2-84BA-E16C087FD51B}"/>
              </a:ext>
            </a:extLst>
          </p:cNvPr>
          <p:cNvSpPr/>
          <p:nvPr/>
        </p:nvSpPr>
        <p:spPr>
          <a:xfrm>
            <a:off x="2948940" y="3890772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C7FC96C-AA13-48A2-8FB7-B443F764EC79}"/>
              </a:ext>
            </a:extLst>
          </p:cNvPr>
          <p:cNvSpPr/>
          <p:nvPr/>
        </p:nvSpPr>
        <p:spPr>
          <a:xfrm>
            <a:off x="3957066" y="3893820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228C59CA-8400-4965-9658-3CF4EF9DA6BD}"/>
              </a:ext>
            </a:extLst>
          </p:cNvPr>
          <p:cNvSpPr/>
          <p:nvPr/>
        </p:nvSpPr>
        <p:spPr>
          <a:xfrm>
            <a:off x="6213348" y="3890772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2FA249F-2454-41EC-862D-8373D7EDE573}"/>
              </a:ext>
            </a:extLst>
          </p:cNvPr>
          <p:cNvSpPr/>
          <p:nvPr/>
        </p:nvSpPr>
        <p:spPr>
          <a:xfrm>
            <a:off x="7452360" y="3890772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927857C-88F3-49AB-B46E-5A7A31A9EDD8}"/>
              </a:ext>
            </a:extLst>
          </p:cNvPr>
          <p:cNvSpPr/>
          <p:nvPr/>
        </p:nvSpPr>
        <p:spPr>
          <a:xfrm>
            <a:off x="8535924" y="3890772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CE6283AC-C458-434C-89FE-B16B1E2C9381}"/>
              </a:ext>
            </a:extLst>
          </p:cNvPr>
          <p:cNvSpPr/>
          <p:nvPr/>
        </p:nvSpPr>
        <p:spPr>
          <a:xfrm>
            <a:off x="9400032" y="3278124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6BCC52A-B3CF-421E-9ABD-93FE48C7629F}"/>
              </a:ext>
            </a:extLst>
          </p:cNvPr>
          <p:cNvSpPr/>
          <p:nvPr/>
        </p:nvSpPr>
        <p:spPr>
          <a:xfrm>
            <a:off x="9393174" y="3576828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05A67B8C-B9C3-47EB-BAA8-7AE81BE00BC1}"/>
              </a:ext>
            </a:extLst>
          </p:cNvPr>
          <p:cNvSpPr/>
          <p:nvPr/>
        </p:nvSpPr>
        <p:spPr>
          <a:xfrm>
            <a:off x="9400032" y="38846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3296BF01-BE76-4ACB-B045-47941A21313A}"/>
              </a:ext>
            </a:extLst>
          </p:cNvPr>
          <p:cNvSpPr/>
          <p:nvPr/>
        </p:nvSpPr>
        <p:spPr>
          <a:xfrm>
            <a:off x="1835658" y="4194048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D2CB295-A1F3-4DA9-B4F7-1011BDCDDDEF}"/>
              </a:ext>
            </a:extLst>
          </p:cNvPr>
          <p:cNvSpPr/>
          <p:nvPr/>
        </p:nvSpPr>
        <p:spPr>
          <a:xfrm>
            <a:off x="2948940" y="4191000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52B225E-7A2F-43AA-A26E-B9F1B235ABD6}"/>
              </a:ext>
            </a:extLst>
          </p:cNvPr>
          <p:cNvSpPr/>
          <p:nvPr/>
        </p:nvSpPr>
        <p:spPr>
          <a:xfrm>
            <a:off x="3957066" y="4194048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275D054C-6C37-48E2-8EE2-4841A870C335}"/>
              </a:ext>
            </a:extLst>
          </p:cNvPr>
          <p:cNvSpPr/>
          <p:nvPr/>
        </p:nvSpPr>
        <p:spPr>
          <a:xfrm>
            <a:off x="6213348" y="4191000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2B2B099-6734-49C1-9EC2-249E92023137}"/>
              </a:ext>
            </a:extLst>
          </p:cNvPr>
          <p:cNvSpPr/>
          <p:nvPr/>
        </p:nvSpPr>
        <p:spPr>
          <a:xfrm>
            <a:off x="7452360" y="4191000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C070142-517E-45C2-B7A9-EF04C3F26C91}"/>
              </a:ext>
            </a:extLst>
          </p:cNvPr>
          <p:cNvSpPr/>
          <p:nvPr/>
        </p:nvSpPr>
        <p:spPr>
          <a:xfrm>
            <a:off x="8535924" y="4191000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ECC4774B-0A0E-43DB-A6DA-15D02D0FF362}"/>
              </a:ext>
            </a:extLst>
          </p:cNvPr>
          <p:cNvSpPr/>
          <p:nvPr/>
        </p:nvSpPr>
        <p:spPr>
          <a:xfrm>
            <a:off x="1835658" y="4501896"/>
            <a:ext cx="111785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41FB684-0945-4867-9A09-CEC4C5947B76}"/>
              </a:ext>
            </a:extLst>
          </p:cNvPr>
          <p:cNvSpPr/>
          <p:nvPr/>
        </p:nvSpPr>
        <p:spPr>
          <a:xfrm>
            <a:off x="2948940" y="4498848"/>
            <a:ext cx="10081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8FBD8E5-C1C2-4E1B-9281-AA931119D8F9}"/>
              </a:ext>
            </a:extLst>
          </p:cNvPr>
          <p:cNvSpPr/>
          <p:nvPr/>
        </p:nvSpPr>
        <p:spPr>
          <a:xfrm>
            <a:off x="3957066" y="4501896"/>
            <a:ext cx="225628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09B54D4-31C3-4F10-A28C-16A08D018C6B}"/>
              </a:ext>
            </a:extLst>
          </p:cNvPr>
          <p:cNvSpPr/>
          <p:nvPr/>
        </p:nvSpPr>
        <p:spPr>
          <a:xfrm>
            <a:off x="6213348" y="4498848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470B7DBC-D270-4A63-8AB7-C6A2B68C2150}"/>
              </a:ext>
            </a:extLst>
          </p:cNvPr>
          <p:cNvSpPr/>
          <p:nvPr/>
        </p:nvSpPr>
        <p:spPr>
          <a:xfrm>
            <a:off x="7452360" y="4498848"/>
            <a:ext cx="108356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52C450D6-14CF-4393-81E4-72F24DB6840E}"/>
              </a:ext>
            </a:extLst>
          </p:cNvPr>
          <p:cNvSpPr/>
          <p:nvPr/>
        </p:nvSpPr>
        <p:spPr>
          <a:xfrm>
            <a:off x="8535924" y="4498848"/>
            <a:ext cx="86410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9228DEE4-57B6-4C10-9B8A-5BA2B7B81B3E}"/>
              </a:ext>
            </a:extLst>
          </p:cNvPr>
          <p:cNvSpPr/>
          <p:nvPr/>
        </p:nvSpPr>
        <p:spPr>
          <a:xfrm>
            <a:off x="9400032" y="4189476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4816E518-97A0-47C4-953C-56BE3EB50F72}"/>
              </a:ext>
            </a:extLst>
          </p:cNvPr>
          <p:cNvSpPr/>
          <p:nvPr/>
        </p:nvSpPr>
        <p:spPr>
          <a:xfrm>
            <a:off x="9393174" y="4488180"/>
            <a:ext cx="82981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33467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0C1056-F063-4295-9589-100A21F99782}"/>
              </a:ext>
            </a:extLst>
          </p:cNvPr>
          <p:cNvSpPr/>
          <p:nvPr/>
        </p:nvSpPr>
        <p:spPr>
          <a:xfrm>
            <a:off x="182880" y="182880"/>
            <a:ext cx="11695176" cy="1124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0592F0-31E3-4A12-9D00-8202A4B8AF40}"/>
              </a:ext>
            </a:extLst>
          </p:cNvPr>
          <p:cNvSpPr/>
          <p:nvPr/>
        </p:nvSpPr>
        <p:spPr>
          <a:xfrm>
            <a:off x="182880" y="1417320"/>
            <a:ext cx="11695176" cy="3968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921A5A-FAF3-418A-99AE-B7FC9DD7959F}"/>
              </a:ext>
            </a:extLst>
          </p:cNvPr>
          <p:cNvSpPr/>
          <p:nvPr/>
        </p:nvSpPr>
        <p:spPr>
          <a:xfrm>
            <a:off x="182880" y="5495544"/>
            <a:ext cx="11695176" cy="1179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05CB20-1A4C-44A9-BCFA-BACA053BB6D0}"/>
              </a:ext>
            </a:extLst>
          </p:cNvPr>
          <p:cNvSpPr/>
          <p:nvPr/>
        </p:nvSpPr>
        <p:spPr>
          <a:xfrm>
            <a:off x="310896" y="292608"/>
            <a:ext cx="2816352" cy="905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Logo </a:t>
            </a:r>
            <a:r>
              <a:rPr lang="es-PE" dirty="0" err="1"/>
              <a:t>Crypto</a:t>
            </a:r>
            <a:r>
              <a:rPr lang="es-PE" dirty="0"/>
              <a:t>-nita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59C4E3-239F-4824-8C5A-1858ACB1C26E}"/>
              </a:ext>
            </a:extLst>
          </p:cNvPr>
          <p:cNvSpPr/>
          <p:nvPr/>
        </p:nvSpPr>
        <p:spPr>
          <a:xfrm>
            <a:off x="310896" y="5614416"/>
            <a:ext cx="245059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Nombre/Logo del Grupo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E6F6AAA-080D-4FC6-88FA-3EBC4C0CD8F6}"/>
              </a:ext>
            </a:extLst>
          </p:cNvPr>
          <p:cNvSpPr/>
          <p:nvPr/>
        </p:nvSpPr>
        <p:spPr>
          <a:xfrm>
            <a:off x="10049256" y="5614416"/>
            <a:ext cx="1627632" cy="950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Integrantes</a:t>
            </a:r>
            <a:endParaRPr lang="es-PE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34766E-3CC0-47DF-87DC-62FB893F3931}"/>
              </a:ext>
            </a:extLst>
          </p:cNvPr>
          <p:cNvSpPr/>
          <p:nvPr/>
        </p:nvSpPr>
        <p:spPr>
          <a:xfrm>
            <a:off x="5506974" y="5925312"/>
            <a:ext cx="3790188" cy="32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2022 - Nombre® - Todos los derechos reservados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E86E855-05F8-45D1-998F-FD3B01DB39A2}"/>
              </a:ext>
            </a:extLst>
          </p:cNvPr>
          <p:cNvSpPr/>
          <p:nvPr/>
        </p:nvSpPr>
        <p:spPr>
          <a:xfrm>
            <a:off x="2889504" y="5614416"/>
            <a:ext cx="1865376" cy="420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Nosotros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AE1FAEE-ABB3-4846-BC1C-59A39C7AD0AB}"/>
              </a:ext>
            </a:extLst>
          </p:cNvPr>
          <p:cNvSpPr/>
          <p:nvPr/>
        </p:nvSpPr>
        <p:spPr>
          <a:xfrm>
            <a:off x="2889504" y="6144768"/>
            <a:ext cx="1865376" cy="4251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Términos y Condiciones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E5E8ED7-00AD-4F81-AE9D-99A64C9562B6}"/>
              </a:ext>
            </a:extLst>
          </p:cNvPr>
          <p:cNvSpPr/>
          <p:nvPr/>
        </p:nvSpPr>
        <p:spPr>
          <a:xfrm>
            <a:off x="4677156" y="1584203"/>
            <a:ext cx="2706624" cy="429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Editar Operación: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A005AC2-9A7D-49B6-973C-402F7EC3FB53}"/>
              </a:ext>
            </a:extLst>
          </p:cNvPr>
          <p:cNvSpPr/>
          <p:nvPr/>
        </p:nvSpPr>
        <p:spPr>
          <a:xfrm>
            <a:off x="3928872" y="215369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ID de Operación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FEEF1FF-835F-4ED1-B5D3-99BD4D98C8C8}"/>
              </a:ext>
            </a:extLst>
          </p:cNvPr>
          <p:cNvSpPr/>
          <p:nvPr/>
        </p:nvSpPr>
        <p:spPr>
          <a:xfrm>
            <a:off x="3928872" y="2537747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Fecha y Hora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4923D50-84D7-473F-91B8-014BA242EB40}"/>
              </a:ext>
            </a:extLst>
          </p:cNvPr>
          <p:cNvSpPr/>
          <p:nvPr/>
        </p:nvSpPr>
        <p:spPr>
          <a:xfrm>
            <a:off x="3928872" y="2921795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Cliente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B8DE532-67D4-4A57-9BEF-51D052298078}"/>
              </a:ext>
            </a:extLst>
          </p:cNvPr>
          <p:cNvSpPr/>
          <p:nvPr/>
        </p:nvSpPr>
        <p:spPr>
          <a:xfrm>
            <a:off x="3928872" y="3305843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Operación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A4776AA-FE23-40F2-9BD6-25B969660660}"/>
              </a:ext>
            </a:extLst>
          </p:cNvPr>
          <p:cNvSpPr/>
          <p:nvPr/>
        </p:nvSpPr>
        <p:spPr>
          <a:xfrm>
            <a:off x="3928872" y="3689891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Tipo de Cambio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92F9B72-48F3-4761-98C9-DF8C89263DF6}"/>
              </a:ext>
            </a:extLst>
          </p:cNvPr>
          <p:cNvSpPr/>
          <p:nvPr/>
        </p:nvSpPr>
        <p:spPr>
          <a:xfrm>
            <a:off x="3928872" y="4073939"/>
            <a:ext cx="1241298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Monto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11D49FCA-50BB-4896-AE27-E056A278B24B}"/>
              </a:ext>
            </a:extLst>
          </p:cNvPr>
          <p:cNvSpPr/>
          <p:nvPr/>
        </p:nvSpPr>
        <p:spPr>
          <a:xfrm>
            <a:off x="3933444" y="4457987"/>
            <a:ext cx="1236726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/>
              <a:t>Estado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31BC17A-C4CE-4791-A69A-BA2A16AA2AFD}"/>
              </a:ext>
            </a:extLst>
          </p:cNvPr>
          <p:cNvSpPr/>
          <p:nvPr/>
        </p:nvSpPr>
        <p:spPr>
          <a:xfrm>
            <a:off x="5270754" y="215369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515FD8DD-FA50-4E90-9C58-D8C40FBCC5D0}"/>
              </a:ext>
            </a:extLst>
          </p:cNvPr>
          <p:cNvSpPr/>
          <p:nvPr/>
        </p:nvSpPr>
        <p:spPr>
          <a:xfrm>
            <a:off x="5270754" y="2537747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1B08619-607F-4E02-ABFD-E3A09C8A256B}"/>
              </a:ext>
            </a:extLst>
          </p:cNvPr>
          <p:cNvSpPr/>
          <p:nvPr/>
        </p:nvSpPr>
        <p:spPr>
          <a:xfrm>
            <a:off x="5270754" y="2921795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7D2D2FEE-7035-4335-B26D-1C6A3FCFC3D7}"/>
              </a:ext>
            </a:extLst>
          </p:cNvPr>
          <p:cNvSpPr/>
          <p:nvPr/>
        </p:nvSpPr>
        <p:spPr>
          <a:xfrm>
            <a:off x="5270754" y="3305843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7B7C8157-89DF-4C08-8440-BB97EF25FA7B}"/>
              </a:ext>
            </a:extLst>
          </p:cNvPr>
          <p:cNvSpPr/>
          <p:nvPr/>
        </p:nvSpPr>
        <p:spPr>
          <a:xfrm>
            <a:off x="5270754" y="3689891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52DB3B61-0D35-4E00-AE81-CD7F1A8AD156}"/>
              </a:ext>
            </a:extLst>
          </p:cNvPr>
          <p:cNvSpPr/>
          <p:nvPr/>
        </p:nvSpPr>
        <p:spPr>
          <a:xfrm>
            <a:off x="5270754" y="4073939"/>
            <a:ext cx="2992374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00AECEBE-92AC-4213-8A4D-E4DC705F310E}"/>
              </a:ext>
            </a:extLst>
          </p:cNvPr>
          <p:cNvSpPr/>
          <p:nvPr/>
        </p:nvSpPr>
        <p:spPr>
          <a:xfrm>
            <a:off x="5275326" y="4457987"/>
            <a:ext cx="2981352" cy="30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100" dirty="0"/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7EBD2B7-F501-46F7-9A96-14E2691767FD}"/>
              </a:ext>
            </a:extLst>
          </p:cNvPr>
          <p:cNvSpPr/>
          <p:nvPr/>
        </p:nvSpPr>
        <p:spPr>
          <a:xfrm>
            <a:off x="4461510" y="4887755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Cancelar</a:t>
            </a: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A9CBCEC4-1DC6-4211-B0B3-E20CE90D0DCC}"/>
              </a:ext>
            </a:extLst>
          </p:cNvPr>
          <p:cNvSpPr/>
          <p:nvPr/>
        </p:nvSpPr>
        <p:spPr>
          <a:xfrm>
            <a:off x="6156198" y="4895182"/>
            <a:ext cx="1417320" cy="302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200" dirty="0"/>
              <a:t>Aplicar Cambios</a:t>
            </a:r>
          </a:p>
        </p:txBody>
      </p:sp>
    </p:spTree>
    <p:extLst>
      <p:ext uri="{BB962C8B-B14F-4D97-AF65-F5344CB8AC3E}">
        <p14:creationId xmlns:p14="http://schemas.microsoft.com/office/powerpoint/2010/main" val="475674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432</Words>
  <Application>Microsoft Office PowerPoint</Application>
  <PresentationFormat>Panorámica</PresentationFormat>
  <Paragraphs>125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Guillermo Falcón Choque</dc:creator>
  <cp:lastModifiedBy>Leonardo Guillermo Falcón Choque</cp:lastModifiedBy>
  <cp:revision>5</cp:revision>
  <dcterms:created xsi:type="dcterms:W3CDTF">2022-02-05T15:15:24Z</dcterms:created>
  <dcterms:modified xsi:type="dcterms:W3CDTF">2022-02-06T14:52:08Z</dcterms:modified>
</cp:coreProperties>
</file>