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5" r:id="rId4"/>
    <p:sldId id="269" r:id="rId5"/>
    <p:sldId id="257" r:id="rId6"/>
    <p:sldId id="259" r:id="rId7"/>
    <p:sldId id="260" r:id="rId8"/>
    <p:sldId id="261" r:id="rId9"/>
    <p:sldId id="262" r:id="rId10"/>
    <p:sldId id="279" r:id="rId11"/>
    <p:sldId id="280" r:id="rId12"/>
    <p:sldId id="281" r:id="rId13"/>
    <p:sldId id="282" r:id="rId14"/>
    <p:sldId id="283" r:id="rId15"/>
    <p:sldId id="258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8" r:id="rId27"/>
    <p:sldId id="286" r:id="rId28"/>
    <p:sldId id="287" r:id="rId29"/>
    <p:sldId id="290" r:id="rId30"/>
    <p:sldId id="289" r:id="rId31"/>
    <p:sldId id="285" r:id="rId32"/>
    <p:sldId id="288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>
            <p14:sldId id="276"/>
          </p14:sldIdLst>
        </p14:section>
        <p14:section name="Nosotros" id="{C916AD46-60C3-4D0E-99D7-3CB20690C4E1}">
          <p14:sldIdLst>
            <p14:sldId id="275"/>
          </p14:sldIdLst>
        </p14:section>
        <p14:section name="Registro" id="{3DBD01CF-4C2A-470A-83F8-72CDBAA8089C}">
          <p14:sldIdLst>
            <p14:sldId id="269"/>
          </p14:sldIdLst>
        </p14:section>
        <p14:section name="Menú de Opciones" id="{8398126C-AF16-41A1-AF37-38DB49853B15}">
          <p14:sldIdLst>
            <p14:sldId id="257"/>
          </p14:sldIdLst>
        </p14:section>
        <p14:section name="Validación" id="{5D4D650E-CEF0-43B2-985E-2D9D89211740}">
          <p14:sldIdLst/>
        </p14:section>
        <p14:section name="Operación BTC" id="{6738125A-ABF3-4657-9643-D5FE0BD80BA0}">
          <p14:sldIdLst>
            <p14:sldId id="259"/>
            <p14:sldId id="260"/>
            <p14:sldId id="261"/>
            <p14:sldId id="262"/>
            <p14:sldId id="279"/>
            <p14:sldId id="280"/>
            <p14:sldId id="281"/>
            <p14:sldId id="282"/>
            <p14:sldId id="283"/>
          </p14:sldIdLst>
        </p14:section>
        <p14:section name="Admin" id="{16633886-2928-4DF3-9242-ECE0CC87B032}">
          <p14:sldIdLst>
            <p14:sldId id="258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8"/>
          </p14:sldIdLst>
        </p14:section>
        <p14:section name="Historial" id="{A14A4C41-277E-4280-BE8E-99581EE611B9}">
          <p14:sldIdLst>
            <p14:sldId id="286"/>
            <p14:sldId id="287"/>
            <p14:sldId id="290"/>
            <p14:sldId id="289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308152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Recibe tu cambio en bitcoins en tu monedero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3FZbgi29cpjq2GjdwV8eyHuJJnkLtktZc5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B25C27-CB37-43F1-9AB5-0858414316E0}"/>
              </a:ext>
            </a:extLst>
          </p:cNvPr>
          <p:cNvSpPr/>
          <p:nvPr/>
        </p:nvSpPr>
        <p:spPr>
          <a:xfrm>
            <a:off x="4526280" y="2730241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arial" panose="020B0604020202020204" pitchFamily="34" charset="0"/>
              </a:rPr>
              <a:t>Monedero:</a:t>
            </a:r>
            <a:r>
              <a:rPr lang="es-PE" sz="1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(1)Número de 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192-11303551-0-27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número de transacción: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564154d5we4f5egsefw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7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6835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Número de operación: </a:t>
            </a:r>
            <a:r>
              <a:rPr lang="es-PE" sz="1100" dirty="0">
                <a:solidFill>
                  <a:schemeClr val="tx1"/>
                </a:solidFill>
              </a:rPr>
              <a:t>999 999 999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5387340" y="372292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Aceptar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¡Operación realizada exitosamente!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29624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de operación: 8/02/2022 </a:t>
            </a:r>
          </a:p>
        </p:txBody>
      </p:sp>
    </p:spTree>
    <p:extLst>
      <p:ext uri="{BB962C8B-B14F-4D97-AF65-F5344CB8AC3E}">
        <p14:creationId xmlns:p14="http://schemas.microsoft.com/office/powerpoint/2010/main" val="261724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6CEB32D-19C7-4839-8925-BB7C7DD653AD}"/>
              </a:ext>
            </a:extLst>
          </p:cNvPr>
          <p:cNvSpPr/>
          <p:nvPr/>
        </p:nvSpPr>
        <p:spPr>
          <a:xfrm>
            <a:off x="7998781" y="1626108"/>
            <a:ext cx="2231069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Monto total (BTC) : </a:t>
            </a:r>
            <a:r>
              <a:rPr lang="es-PE" sz="1400" dirty="0" err="1"/>
              <a:t>xxxxx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1C1A85-CA65-4617-BC98-2ECBB0EA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110" r="19697" b="32741"/>
          <a:stretch/>
        </p:blipFill>
        <p:spPr>
          <a:xfrm>
            <a:off x="3850075" y="1556479"/>
            <a:ext cx="449184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5FE270-C01E-45D8-84CB-0CC85DB8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/>
          <a:stretch/>
        </p:blipFill>
        <p:spPr>
          <a:xfrm>
            <a:off x="5000665" y="1476843"/>
            <a:ext cx="2190670" cy="3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1DCAE35-1580-4F17-A0B2-819ADC220333}"/>
              </a:ext>
            </a:extLst>
          </p:cNvPr>
          <p:cNvSpPr txBox="1"/>
          <p:nvPr/>
        </p:nvSpPr>
        <p:spPr>
          <a:xfrm>
            <a:off x="3127248" y="16276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Términos y Condiciones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F67C61-D5A0-4181-A0DF-789AAF6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215444"/>
            <a:ext cx="2720622" cy="24271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9E82B4-5A8C-4D97-99DB-5261082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22" y="2215444"/>
            <a:ext cx="2720622" cy="24271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5A8C2F-D74F-494F-9E24-7489DED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9" y="2215444"/>
            <a:ext cx="2720622" cy="20738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199D50-5FD0-4BFC-9B72-7A7CE3AF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47" y="4398996"/>
            <a:ext cx="1288041" cy="83137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D3F748B-8AF0-4C45-955F-BE00C6590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045" y="1478657"/>
            <a:ext cx="839706" cy="6459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EA1A8B-B9CB-4515-B2B0-4FECCAB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6" y="1491611"/>
            <a:ext cx="496972" cy="3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48429-3550-43BB-AA2A-82D7C01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/>
          <a:stretch/>
        </p:blipFill>
        <p:spPr>
          <a:xfrm>
            <a:off x="4936122" y="1516082"/>
            <a:ext cx="2188692" cy="3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B4F0-CCA8-4606-8D9D-AA5D69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42" y="1545940"/>
            <a:ext cx="2729315" cy="3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0FAB0-DBB2-4D63-9EEC-D2DB0876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74" y="1874280"/>
            <a:ext cx="2607294" cy="31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63AFA6-D5DC-48D6-AC02-2B6BC98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01" y="1509114"/>
            <a:ext cx="3407798" cy="3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AC91-2D6F-46D5-9114-F185C61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1551711"/>
            <a:ext cx="3510056" cy="3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94994-51F7-4204-A1F4-A51DBA9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40" y="1511736"/>
            <a:ext cx="2567919" cy="3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02347-5A66-4358-90BC-0D1F1BF1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1" y="2574044"/>
            <a:ext cx="8032158" cy="2695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C5ABCC-A207-47A2-B642-9A8707E0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1" y="2123146"/>
            <a:ext cx="451034" cy="37259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5145323-F86F-4B34-BB1E-8DA3F76117AA}"/>
              </a:ext>
            </a:extLst>
          </p:cNvPr>
          <p:cNvSpPr/>
          <p:nvPr/>
        </p:nvSpPr>
        <p:spPr>
          <a:xfrm>
            <a:off x="223898" y="1642091"/>
            <a:ext cx="1536192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Búsqueda: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E0EAD1-228F-4447-88C1-2081ABF89B05}"/>
              </a:ext>
            </a:extLst>
          </p:cNvPr>
          <p:cNvSpPr/>
          <p:nvPr/>
        </p:nvSpPr>
        <p:spPr>
          <a:xfrm>
            <a:off x="1382585" y="1755116"/>
            <a:ext cx="6962424" cy="148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436E59-3137-4C49-8E8C-0EC0393FF89D}"/>
              </a:ext>
            </a:extLst>
          </p:cNvPr>
          <p:cNvSpPr/>
          <p:nvPr/>
        </p:nvSpPr>
        <p:spPr>
          <a:xfrm>
            <a:off x="1189835" y="2142148"/>
            <a:ext cx="810381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Filtrar por: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7982CB-A158-4DF3-A7B1-71C446308BE5}"/>
              </a:ext>
            </a:extLst>
          </p:cNvPr>
          <p:cNvSpPr/>
          <p:nvPr/>
        </p:nvSpPr>
        <p:spPr>
          <a:xfrm>
            <a:off x="2327507" y="2214110"/>
            <a:ext cx="488527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DNI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F3ACCB-BD72-41DC-990E-2DF58A67632B}"/>
              </a:ext>
            </a:extLst>
          </p:cNvPr>
          <p:cNvSpPr/>
          <p:nvPr/>
        </p:nvSpPr>
        <p:spPr>
          <a:xfrm>
            <a:off x="3127248" y="2214110"/>
            <a:ext cx="1627631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Nombre y/o apellido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9B525F-7BF9-435B-B14C-2F29BF0B174D}"/>
              </a:ext>
            </a:extLst>
          </p:cNvPr>
          <p:cNvSpPr/>
          <p:nvPr/>
        </p:nvSpPr>
        <p:spPr>
          <a:xfrm>
            <a:off x="5066093" y="2215081"/>
            <a:ext cx="1348321" cy="23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1744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A6ADA6-4FE3-41F2-BAE4-945A6BD1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3" y="1629139"/>
            <a:ext cx="5242490" cy="36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1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99B31A-3314-493C-B0BE-D3979F7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12" y="1472184"/>
            <a:ext cx="4277306" cy="37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B1C22-693D-4E82-AD49-1F5BCFA6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4" y="1511458"/>
            <a:ext cx="5102948" cy="37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63A1C5-6080-47A7-9607-438689BDEB20}"/>
              </a:ext>
            </a:extLst>
          </p:cNvPr>
          <p:cNvSpPr txBox="1"/>
          <p:nvPr/>
        </p:nvSpPr>
        <p:spPr>
          <a:xfrm>
            <a:off x="2983208" y="155853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dirty="0"/>
              <a:t>Nosotros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F890AF-A086-4DD8-BC9D-544BF437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4" y="2332005"/>
            <a:ext cx="1477584" cy="13158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25BB50B-CA7D-4B95-9A8A-638B4242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20" y="2332005"/>
            <a:ext cx="1477584" cy="131580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60AFDD8-0815-4A49-AFCF-E9A4FF9F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76" y="2332005"/>
            <a:ext cx="1477584" cy="131580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6760136-A8E6-4F3F-82F9-E91C3D8D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87" y="2332005"/>
            <a:ext cx="1477584" cy="131580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946BBBC5-EE10-456F-8E5A-7E91692ECCDB}"/>
              </a:ext>
            </a:extLst>
          </p:cNvPr>
          <p:cNvSpPr/>
          <p:nvPr/>
        </p:nvSpPr>
        <p:spPr>
          <a:xfrm>
            <a:off x="544585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Rodrigo Salazar Vega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74227E6-654A-490E-A167-614FE28375F3}"/>
              </a:ext>
            </a:extLst>
          </p:cNvPr>
          <p:cNvSpPr/>
          <p:nvPr/>
        </p:nvSpPr>
        <p:spPr>
          <a:xfrm>
            <a:off x="9513718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Leonardo Guillermo Falcón Choque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5D81321-27B7-43B3-A137-D5A6D2F91678}"/>
              </a:ext>
            </a:extLst>
          </p:cNvPr>
          <p:cNvSpPr/>
          <p:nvPr/>
        </p:nvSpPr>
        <p:spPr>
          <a:xfrm>
            <a:off x="6524007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Luis Manuel Mondoñedo Cabanillas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612BB09-37AC-4CF0-9432-665DF5CD6A81}"/>
              </a:ext>
            </a:extLst>
          </p:cNvPr>
          <p:cNvSpPr/>
          <p:nvPr/>
        </p:nvSpPr>
        <p:spPr>
          <a:xfrm>
            <a:off x="3534296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Juan Diego Rojas Saldarriaga</a:t>
            </a:r>
          </a:p>
        </p:txBody>
      </p:sp>
    </p:spTree>
    <p:extLst>
      <p:ext uri="{BB962C8B-B14F-4D97-AF65-F5344CB8AC3E}">
        <p14:creationId xmlns:p14="http://schemas.microsoft.com/office/powerpoint/2010/main" val="3994149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B2C328-77F4-4AF4-8DC1-901BC8A01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t="16103" r="8095" b="32169"/>
          <a:stretch/>
        </p:blipFill>
        <p:spPr>
          <a:xfrm>
            <a:off x="2990268" y="1627632"/>
            <a:ext cx="6211463" cy="27140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90C81C-FF48-4D94-BD46-B239C966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68" y="4473821"/>
            <a:ext cx="1960861" cy="7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DC9738-CB10-40E9-8DA4-2EB99AA4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60" y="1514417"/>
            <a:ext cx="8388024" cy="3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69AA1E-C19E-48CC-89EC-EE9A9B2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92" y="1490379"/>
            <a:ext cx="437101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66CB94-7D44-49BC-B259-C18DFDE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3" y="1476615"/>
            <a:ext cx="3736673" cy="3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68F07F3-0FCE-4BA0-B66C-666101CF67D0}"/>
              </a:ext>
            </a:extLst>
          </p:cNvPr>
          <p:cNvSpPr txBox="1"/>
          <p:nvPr/>
        </p:nvSpPr>
        <p:spPr>
          <a:xfrm>
            <a:off x="4474464" y="3318170"/>
            <a:ext cx="3081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192-11303551-0-27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1118</Words>
  <Application>Microsoft Office PowerPoint</Application>
  <PresentationFormat>Panorámica</PresentationFormat>
  <Paragraphs>318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Juan Rojas</cp:lastModifiedBy>
  <cp:revision>14</cp:revision>
  <dcterms:created xsi:type="dcterms:W3CDTF">2022-02-05T15:15:24Z</dcterms:created>
  <dcterms:modified xsi:type="dcterms:W3CDTF">2022-02-09T04:14:41Z</dcterms:modified>
</cp:coreProperties>
</file>