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0" r:id="rId4"/>
    <p:sldId id="277" r:id="rId5"/>
    <p:sldId id="265" r:id="rId6"/>
    <p:sldId id="269" r:id="rId7"/>
    <p:sldId id="267" r:id="rId8"/>
    <p:sldId id="273" r:id="rId9"/>
    <p:sldId id="285" r:id="rId10"/>
    <p:sldId id="280" r:id="rId11"/>
    <p:sldId id="281" r:id="rId12"/>
    <p:sldId id="282" r:id="rId13"/>
    <p:sldId id="266" r:id="rId14"/>
    <p:sldId id="288" r:id="rId15"/>
    <p:sldId id="274" r:id="rId16"/>
    <p:sldId id="276" r:id="rId17"/>
    <p:sldId id="290" r:id="rId18"/>
    <p:sldId id="287" r:id="rId19"/>
    <p:sldId id="272" r:id="rId20"/>
    <p:sldId id="289" r:id="rId21"/>
    <p:sldId id="271" r:id="rId22"/>
    <p:sldId id="275" r:id="rId23"/>
    <p:sldId id="29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7B06-7066-4B5D-B8E1-BEEC7BBC6F0A}" v="24" dt="2024-07-29T06:10:50.754"/>
    <p1510:client id="{4AB31C99-764E-4E0A-91E2-7A06DF00AC18}" v="44" dt="2024-07-29T14:20:52.752"/>
    <p1510:client id="{5195A3A1-AAF5-47C5-9663-03CED2F83499}" v="518" dt="2024-07-28T15:53:43.025"/>
    <p1510:client id="{75A422B6-0868-44D1-9FBD-3EA94BF56F04}" v="171" dt="2024-07-30T06:20:25.793"/>
    <p1510:client id="{80C6EA4E-E864-4437-B416-E7C9E99E8419}" v="190" dt="2024-07-28T16:28:2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9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9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7D8FC-4160-4900-B6AB-963228EC31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D4525E-0715-4430-A838-9C8B82560961}">
      <dgm:prSet/>
      <dgm:spPr/>
      <dgm:t>
        <a:bodyPr/>
        <a:lstStyle/>
        <a:p>
          <a:r>
            <a:rPr lang="en-US"/>
            <a:t>Explored ProjectPro.io for project ideas</a:t>
          </a:r>
        </a:p>
      </dgm:t>
    </dgm:pt>
    <dgm:pt modelId="{BD7243A0-D08C-4BC8-96AC-DCE065B6C515}" type="parTrans" cxnId="{F6AD36EC-E139-454D-8901-5868E509CA84}">
      <dgm:prSet/>
      <dgm:spPr/>
      <dgm:t>
        <a:bodyPr/>
        <a:lstStyle/>
        <a:p>
          <a:endParaRPr lang="en-US"/>
        </a:p>
      </dgm:t>
    </dgm:pt>
    <dgm:pt modelId="{9366F6E0-F354-4797-9294-04B5F33A757A}" type="sibTrans" cxnId="{F6AD36EC-E139-454D-8901-5868E509CA84}">
      <dgm:prSet/>
      <dgm:spPr/>
      <dgm:t>
        <a:bodyPr/>
        <a:lstStyle/>
        <a:p>
          <a:endParaRPr lang="en-US"/>
        </a:p>
      </dgm:t>
    </dgm:pt>
    <dgm:pt modelId="{75E10CF3-F517-4FE7-8FB7-EC2775B676C7}">
      <dgm:prSet/>
      <dgm:spPr/>
      <dgm:t>
        <a:bodyPr/>
        <a:lstStyle/>
        <a:p>
          <a:r>
            <a:rPr lang="en-US"/>
            <a:t>Found GANs suitable for our objectives</a:t>
          </a:r>
        </a:p>
      </dgm:t>
    </dgm:pt>
    <dgm:pt modelId="{45B555DE-7F92-4164-A6F9-37794BED3DF4}" type="parTrans" cxnId="{AEDF8411-77ED-4322-8103-72FDEF94F197}">
      <dgm:prSet/>
      <dgm:spPr/>
      <dgm:t>
        <a:bodyPr/>
        <a:lstStyle/>
        <a:p>
          <a:endParaRPr lang="en-US"/>
        </a:p>
      </dgm:t>
    </dgm:pt>
    <dgm:pt modelId="{719F79D2-CE2F-473A-A07E-D2664B03688E}" type="sibTrans" cxnId="{AEDF8411-77ED-4322-8103-72FDEF94F197}">
      <dgm:prSet/>
      <dgm:spPr/>
      <dgm:t>
        <a:bodyPr/>
        <a:lstStyle/>
        <a:p>
          <a:endParaRPr lang="en-US"/>
        </a:p>
      </dgm:t>
    </dgm:pt>
    <dgm:pt modelId="{9E9DBE4C-F998-4D85-AFB4-FCBBA134D4CB}">
      <dgm:prSet/>
      <dgm:spPr/>
      <dgm:t>
        <a:bodyPr/>
        <a:lstStyle/>
        <a:p>
          <a:r>
            <a:rPr lang="en-US"/>
            <a:t>Designed for beginners to understand fundamentals</a:t>
          </a:r>
        </a:p>
      </dgm:t>
    </dgm:pt>
    <dgm:pt modelId="{4A0BBF73-37B2-4439-A41F-C28867C58EFD}" type="parTrans" cxnId="{F6789E42-0975-4F7F-B37B-0DC7E95BC1CE}">
      <dgm:prSet/>
      <dgm:spPr/>
      <dgm:t>
        <a:bodyPr/>
        <a:lstStyle/>
        <a:p>
          <a:endParaRPr lang="en-US"/>
        </a:p>
      </dgm:t>
    </dgm:pt>
    <dgm:pt modelId="{95DB2C43-21BD-438B-B0ED-F4254930DBD4}" type="sibTrans" cxnId="{F6789E42-0975-4F7F-B37B-0DC7E95BC1CE}">
      <dgm:prSet/>
      <dgm:spPr/>
      <dgm:t>
        <a:bodyPr/>
        <a:lstStyle/>
        <a:p>
          <a:endParaRPr lang="en-US"/>
        </a:p>
      </dgm:t>
    </dgm:pt>
    <dgm:pt modelId="{7EDEC971-32A0-48D0-AD9E-D0ACDB50F553}" type="pres">
      <dgm:prSet presAssocID="{4277D8FC-4160-4900-B6AB-963228EC318E}" presName="root" presStyleCnt="0">
        <dgm:presLayoutVars>
          <dgm:dir/>
          <dgm:resizeHandles val="exact"/>
        </dgm:presLayoutVars>
      </dgm:prSet>
      <dgm:spPr/>
    </dgm:pt>
    <dgm:pt modelId="{DA24F887-2783-49B8-A40F-2687B50C2779}" type="pres">
      <dgm:prSet presAssocID="{5AD4525E-0715-4430-A838-9C8B82560961}" presName="compNode" presStyleCnt="0"/>
      <dgm:spPr/>
    </dgm:pt>
    <dgm:pt modelId="{AFAB3C5D-5722-48BB-B7FC-6FADAE140C82}" type="pres">
      <dgm:prSet presAssocID="{5AD4525E-0715-4430-A838-9C8B82560961}" presName="bgRect" presStyleLbl="bgShp" presStyleIdx="0" presStyleCnt="3"/>
      <dgm:spPr/>
    </dgm:pt>
    <dgm:pt modelId="{369661B2-394C-409B-90CE-68F0E2150F59}" type="pres">
      <dgm:prSet presAssocID="{5AD4525E-0715-4430-A838-9C8B8256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8113FE-4558-4964-87A4-2E48D5D2C3C3}" type="pres">
      <dgm:prSet presAssocID="{5AD4525E-0715-4430-A838-9C8B82560961}" presName="spaceRect" presStyleCnt="0"/>
      <dgm:spPr/>
    </dgm:pt>
    <dgm:pt modelId="{BEFFD3FA-DD38-46C6-A092-FB7248062978}" type="pres">
      <dgm:prSet presAssocID="{5AD4525E-0715-4430-A838-9C8B82560961}" presName="parTx" presStyleLbl="revTx" presStyleIdx="0" presStyleCnt="3">
        <dgm:presLayoutVars>
          <dgm:chMax val="0"/>
          <dgm:chPref val="0"/>
        </dgm:presLayoutVars>
      </dgm:prSet>
      <dgm:spPr/>
    </dgm:pt>
    <dgm:pt modelId="{6A9D5F43-6729-449B-9C9F-455AAD7A8CB0}" type="pres">
      <dgm:prSet presAssocID="{9366F6E0-F354-4797-9294-04B5F33A757A}" presName="sibTrans" presStyleCnt="0"/>
      <dgm:spPr/>
    </dgm:pt>
    <dgm:pt modelId="{DC99B0B7-39B7-4B22-84B4-09748D1C487D}" type="pres">
      <dgm:prSet presAssocID="{75E10CF3-F517-4FE7-8FB7-EC2775B676C7}" presName="compNode" presStyleCnt="0"/>
      <dgm:spPr/>
    </dgm:pt>
    <dgm:pt modelId="{072B5C36-C1B5-4F5F-9342-6A9A83ADBB11}" type="pres">
      <dgm:prSet presAssocID="{75E10CF3-F517-4FE7-8FB7-EC2775B676C7}" presName="bgRect" presStyleLbl="bgShp" presStyleIdx="1" presStyleCnt="3"/>
      <dgm:spPr/>
    </dgm:pt>
    <dgm:pt modelId="{EEB78320-A28C-43D1-BA9F-B7223D2B8777}" type="pres">
      <dgm:prSet presAssocID="{75E10CF3-F517-4FE7-8FB7-EC2775B676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9189DF-28A6-448D-B6DD-8EA921728492}" type="pres">
      <dgm:prSet presAssocID="{75E10CF3-F517-4FE7-8FB7-EC2775B676C7}" presName="spaceRect" presStyleCnt="0"/>
      <dgm:spPr/>
    </dgm:pt>
    <dgm:pt modelId="{A706FEBF-6617-4A9E-80BC-9E1D7667761C}" type="pres">
      <dgm:prSet presAssocID="{75E10CF3-F517-4FE7-8FB7-EC2775B676C7}" presName="parTx" presStyleLbl="revTx" presStyleIdx="1" presStyleCnt="3">
        <dgm:presLayoutVars>
          <dgm:chMax val="0"/>
          <dgm:chPref val="0"/>
        </dgm:presLayoutVars>
      </dgm:prSet>
      <dgm:spPr/>
    </dgm:pt>
    <dgm:pt modelId="{CDF0A148-FDCD-4DC3-9BF3-FB94C4270B16}" type="pres">
      <dgm:prSet presAssocID="{719F79D2-CE2F-473A-A07E-D2664B03688E}" presName="sibTrans" presStyleCnt="0"/>
      <dgm:spPr/>
    </dgm:pt>
    <dgm:pt modelId="{72761C3D-8988-4EC6-A807-E57A19FDC6CF}" type="pres">
      <dgm:prSet presAssocID="{9E9DBE4C-F998-4D85-AFB4-FCBBA134D4CB}" presName="compNode" presStyleCnt="0"/>
      <dgm:spPr/>
    </dgm:pt>
    <dgm:pt modelId="{7A7BF6C4-CD8E-4E4E-AB30-6C5233EA236A}" type="pres">
      <dgm:prSet presAssocID="{9E9DBE4C-F998-4D85-AFB4-FCBBA134D4CB}" presName="bgRect" presStyleLbl="bgShp" presStyleIdx="2" presStyleCnt="3"/>
      <dgm:spPr/>
    </dgm:pt>
    <dgm:pt modelId="{702B24BF-778C-4960-8380-6BD6F7F5ECF9}" type="pres">
      <dgm:prSet presAssocID="{9E9DBE4C-F998-4D85-AFB4-FCBBA134D4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991592-988E-4621-9DA3-E0CE653DE07F}" type="pres">
      <dgm:prSet presAssocID="{9E9DBE4C-F998-4D85-AFB4-FCBBA134D4CB}" presName="spaceRect" presStyleCnt="0"/>
      <dgm:spPr/>
    </dgm:pt>
    <dgm:pt modelId="{F0465881-1556-4036-8D29-5CFB4660874E}" type="pres">
      <dgm:prSet presAssocID="{9E9DBE4C-F998-4D85-AFB4-FCBBA134D4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DF8411-77ED-4322-8103-72FDEF94F197}" srcId="{4277D8FC-4160-4900-B6AB-963228EC318E}" destId="{75E10CF3-F517-4FE7-8FB7-EC2775B676C7}" srcOrd="1" destOrd="0" parTransId="{45B555DE-7F92-4164-A6F9-37794BED3DF4}" sibTransId="{719F79D2-CE2F-473A-A07E-D2664B03688E}"/>
    <dgm:cxn modelId="{F6789E42-0975-4F7F-B37B-0DC7E95BC1CE}" srcId="{4277D8FC-4160-4900-B6AB-963228EC318E}" destId="{9E9DBE4C-F998-4D85-AFB4-FCBBA134D4CB}" srcOrd="2" destOrd="0" parTransId="{4A0BBF73-37B2-4439-A41F-C28867C58EFD}" sibTransId="{95DB2C43-21BD-438B-B0ED-F4254930DBD4}"/>
    <dgm:cxn modelId="{C1378C4F-B285-46E4-9439-BC651769B597}" type="presOf" srcId="{4277D8FC-4160-4900-B6AB-963228EC318E}" destId="{7EDEC971-32A0-48D0-AD9E-D0ACDB50F553}" srcOrd="0" destOrd="0" presId="urn:microsoft.com/office/officeart/2018/2/layout/IconVerticalSolidList"/>
    <dgm:cxn modelId="{631F798B-530A-4E7E-AC91-10395DB46A78}" type="presOf" srcId="{75E10CF3-F517-4FE7-8FB7-EC2775B676C7}" destId="{A706FEBF-6617-4A9E-80BC-9E1D7667761C}" srcOrd="0" destOrd="0" presId="urn:microsoft.com/office/officeart/2018/2/layout/IconVerticalSolidList"/>
    <dgm:cxn modelId="{B6D347AB-7BFF-4A1C-AA4B-8BDD9144331F}" type="presOf" srcId="{5AD4525E-0715-4430-A838-9C8B82560961}" destId="{BEFFD3FA-DD38-46C6-A092-FB7248062978}" srcOrd="0" destOrd="0" presId="urn:microsoft.com/office/officeart/2018/2/layout/IconVerticalSolidList"/>
    <dgm:cxn modelId="{193550D3-9584-4307-868A-F23A61950273}" type="presOf" srcId="{9E9DBE4C-F998-4D85-AFB4-FCBBA134D4CB}" destId="{F0465881-1556-4036-8D29-5CFB4660874E}" srcOrd="0" destOrd="0" presId="urn:microsoft.com/office/officeart/2018/2/layout/IconVerticalSolidList"/>
    <dgm:cxn modelId="{F6AD36EC-E139-454D-8901-5868E509CA84}" srcId="{4277D8FC-4160-4900-B6AB-963228EC318E}" destId="{5AD4525E-0715-4430-A838-9C8B82560961}" srcOrd="0" destOrd="0" parTransId="{BD7243A0-D08C-4BC8-96AC-DCE065B6C515}" sibTransId="{9366F6E0-F354-4797-9294-04B5F33A757A}"/>
    <dgm:cxn modelId="{E257623E-ED5F-4F08-A489-4B5BCA8DF37B}" type="presParOf" srcId="{7EDEC971-32A0-48D0-AD9E-D0ACDB50F553}" destId="{DA24F887-2783-49B8-A40F-2687B50C2779}" srcOrd="0" destOrd="0" presId="urn:microsoft.com/office/officeart/2018/2/layout/IconVerticalSolidList"/>
    <dgm:cxn modelId="{C472EE83-18CA-4D74-9F25-9F6E35C2A2D5}" type="presParOf" srcId="{DA24F887-2783-49B8-A40F-2687B50C2779}" destId="{AFAB3C5D-5722-48BB-B7FC-6FADAE140C82}" srcOrd="0" destOrd="0" presId="urn:microsoft.com/office/officeart/2018/2/layout/IconVerticalSolidList"/>
    <dgm:cxn modelId="{1455E653-D39B-4DAE-9A77-8E839D83D1F9}" type="presParOf" srcId="{DA24F887-2783-49B8-A40F-2687B50C2779}" destId="{369661B2-394C-409B-90CE-68F0E2150F59}" srcOrd="1" destOrd="0" presId="urn:microsoft.com/office/officeart/2018/2/layout/IconVerticalSolidList"/>
    <dgm:cxn modelId="{4F8A27FD-D8B9-4026-B433-5FBBA8EC8C3E}" type="presParOf" srcId="{DA24F887-2783-49B8-A40F-2687B50C2779}" destId="{FE8113FE-4558-4964-87A4-2E48D5D2C3C3}" srcOrd="2" destOrd="0" presId="urn:microsoft.com/office/officeart/2018/2/layout/IconVerticalSolidList"/>
    <dgm:cxn modelId="{7BEDE295-F2DF-43E9-8A09-4D654102932B}" type="presParOf" srcId="{DA24F887-2783-49B8-A40F-2687B50C2779}" destId="{BEFFD3FA-DD38-46C6-A092-FB7248062978}" srcOrd="3" destOrd="0" presId="urn:microsoft.com/office/officeart/2018/2/layout/IconVerticalSolidList"/>
    <dgm:cxn modelId="{6923BCF9-88A3-4D1A-A5B5-6CC8D9C7DB65}" type="presParOf" srcId="{7EDEC971-32A0-48D0-AD9E-D0ACDB50F553}" destId="{6A9D5F43-6729-449B-9C9F-455AAD7A8CB0}" srcOrd="1" destOrd="0" presId="urn:microsoft.com/office/officeart/2018/2/layout/IconVerticalSolidList"/>
    <dgm:cxn modelId="{68021AE2-FE4F-41A8-A966-EE1CE01E2376}" type="presParOf" srcId="{7EDEC971-32A0-48D0-AD9E-D0ACDB50F553}" destId="{DC99B0B7-39B7-4B22-84B4-09748D1C487D}" srcOrd="2" destOrd="0" presId="urn:microsoft.com/office/officeart/2018/2/layout/IconVerticalSolidList"/>
    <dgm:cxn modelId="{76B5A52C-F5EC-4ECC-8E9D-5E87AD9BCF1D}" type="presParOf" srcId="{DC99B0B7-39B7-4B22-84B4-09748D1C487D}" destId="{072B5C36-C1B5-4F5F-9342-6A9A83ADBB11}" srcOrd="0" destOrd="0" presId="urn:microsoft.com/office/officeart/2018/2/layout/IconVerticalSolidList"/>
    <dgm:cxn modelId="{DD34BF6E-7A45-4E13-9A0F-E50363B36FF7}" type="presParOf" srcId="{DC99B0B7-39B7-4B22-84B4-09748D1C487D}" destId="{EEB78320-A28C-43D1-BA9F-B7223D2B8777}" srcOrd="1" destOrd="0" presId="urn:microsoft.com/office/officeart/2018/2/layout/IconVerticalSolidList"/>
    <dgm:cxn modelId="{5763BCC6-4EF9-49DF-9262-110F7A9E51E6}" type="presParOf" srcId="{DC99B0B7-39B7-4B22-84B4-09748D1C487D}" destId="{869189DF-28A6-448D-B6DD-8EA921728492}" srcOrd="2" destOrd="0" presId="urn:microsoft.com/office/officeart/2018/2/layout/IconVerticalSolidList"/>
    <dgm:cxn modelId="{24FE629F-1C1D-49A3-A6B0-A262877E5815}" type="presParOf" srcId="{DC99B0B7-39B7-4B22-84B4-09748D1C487D}" destId="{A706FEBF-6617-4A9E-80BC-9E1D7667761C}" srcOrd="3" destOrd="0" presId="urn:microsoft.com/office/officeart/2018/2/layout/IconVerticalSolidList"/>
    <dgm:cxn modelId="{64774110-47F8-4356-9C4D-5838D4B7F581}" type="presParOf" srcId="{7EDEC971-32A0-48D0-AD9E-D0ACDB50F553}" destId="{CDF0A148-FDCD-4DC3-9BF3-FB94C4270B16}" srcOrd="3" destOrd="0" presId="urn:microsoft.com/office/officeart/2018/2/layout/IconVerticalSolidList"/>
    <dgm:cxn modelId="{15A2694C-9957-484D-9479-FB21338551A0}" type="presParOf" srcId="{7EDEC971-32A0-48D0-AD9E-D0ACDB50F553}" destId="{72761C3D-8988-4EC6-A807-E57A19FDC6CF}" srcOrd="4" destOrd="0" presId="urn:microsoft.com/office/officeart/2018/2/layout/IconVerticalSolidList"/>
    <dgm:cxn modelId="{EB7F0CD8-158C-4D79-961C-9221E06F19E7}" type="presParOf" srcId="{72761C3D-8988-4EC6-A807-E57A19FDC6CF}" destId="{7A7BF6C4-CD8E-4E4E-AB30-6C5233EA236A}" srcOrd="0" destOrd="0" presId="urn:microsoft.com/office/officeart/2018/2/layout/IconVerticalSolidList"/>
    <dgm:cxn modelId="{2904968F-10C4-4C7D-9B68-5796FA9D1938}" type="presParOf" srcId="{72761C3D-8988-4EC6-A807-E57A19FDC6CF}" destId="{702B24BF-778C-4960-8380-6BD6F7F5ECF9}" srcOrd="1" destOrd="0" presId="urn:microsoft.com/office/officeart/2018/2/layout/IconVerticalSolidList"/>
    <dgm:cxn modelId="{2CEECC03-E434-4D73-885A-197C865652F6}" type="presParOf" srcId="{72761C3D-8988-4EC6-A807-E57A19FDC6CF}" destId="{F9991592-988E-4621-9DA3-E0CE653DE07F}" srcOrd="2" destOrd="0" presId="urn:microsoft.com/office/officeart/2018/2/layout/IconVerticalSolidList"/>
    <dgm:cxn modelId="{C3BE14D1-396C-45F9-855C-C3BDD0861C38}" type="presParOf" srcId="{72761C3D-8988-4EC6-A807-E57A19FDC6CF}" destId="{F0465881-1556-4036-8D29-5CFB466087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EF5EF9-A384-4795-8E73-1090335D4D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7D82D-4F7F-4875-8A2F-F3E6C501643D}">
      <dgm:prSet/>
      <dgm:spPr/>
      <dgm:t>
        <a:bodyPr/>
        <a:lstStyle/>
        <a:p>
          <a:r>
            <a:rPr lang="en-US" baseline="0"/>
            <a:t>Adapted Aladdin Persson's code from PyTorch to TensorFlow</a:t>
          </a:r>
          <a:endParaRPr lang="en-US"/>
        </a:p>
      </dgm:t>
    </dgm:pt>
    <dgm:pt modelId="{462C66AC-9FDE-4EE9-94DB-9EE54C106F91}" type="parTrans" cxnId="{4FBAB601-AC5D-4EE5-84A2-CEE996209DB2}">
      <dgm:prSet/>
      <dgm:spPr/>
      <dgm:t>
        <a:bodyPr/>
        <a:lstStyle/>
        <a:p>
          <a:endParaRPr lang="en-US"/>
        </a:p>
      </dgm:t>
    </dgm:pt>
    <dgm:pt modelId="{38F47AF0-20B8-48CD-89EF-59123704E4DF}" type="sibTrans" cxnId="{4FBAB601-AC5D-4EE5-84A2-CEE996209DB2}">
      <dgm:prSet/>
      <dgm:spPr/>
      <dgm:t>
        <a:bodyPr/>
        <a:lstStyle/>
        <a:p>
          <a:endParaRPr lang="en-US"/>
        </a:p>
      </dgm:t>
    </dgm:pt>
    <dgm:pt modelId="{673CDE10-E6E4-466A-A7F2-348624B06C84}">
      <dgm:prSet/>
      <dgm:spPr/>
      <dgm:t>
        <a:bodyPr/>
        <a:lstStyle/>
        <a:p>
          <a:r>
            <a:rPr lang="en-US" baseline="0"/>
            <a:t>Used edges2shoes dataset, but made a critical oversight during testing</a:t>
          </a:r>
          <a:endParaRPr lang="en-US"/>
        </a:p>
      </dgm:t>
    </dgm:pt>
    <dgm:pt modelId="{2C9BAB39-A301-4AE6-A8E3-8DF183015962}" type="parTrans" cxnId="{3C9ECC97-38E1-42A6-8B46-EED4BA6F9807}">
      <dgm:prSet/>
      <dgm:spPr/>
      <dgm:t>
        <a:bodyPr/>
        <a:lstStyle/>
        <a:p>
          <a:endParaRPr lang="en-US"/>
        </a:p>
      </dgm:t>
    </dgm:pt>
    <dgm:pt modelId="{68DC7BEC-192B-4789-9F90-E8181A55B4E1}" type="sibTrans" cxnId="{3C9ECC97-38E1-42A6-8B46-EED4BA6F9807}">
      <dgm:prSet/>
      <dgm:spPr/>
      <dgm:t>
        <a:bodyPr/>
        <a:lstStyle/>
        <a:p>
          <a:endParaRPr lang="en-US"/>
        </a:p>
      </dgm:t>
    </dgm:pt>
    <dgm:pt modelId="{9DB7DB39-2D90-491C-B3A5-25271E0D8687}">
      <dgm:prSet/>
      <dgm:spPr/>
      <dgm:t>
        <a:bodyPr/>
        <a:lstStyle/>
        <a:p>
          <a:r>
            <a:rPr lang="en-US" baseline="0"/>
            <a:t>Developed a custom test function</a:t>
          </a:r>
          <a:endParaRPr lang="en-US"/>
        </a:p>
      </dgm:t>
    </dgm:pt>
    <dgm:pt modelId="{E2ADF6CA-E518-4726-A9E5-EC0DC4FA3EEE}" type="parTrans" cxnId="{A538E48F-9C73-4CB6-B59D-9225DE1E9422}">
      <dgm:prSet/>
      <dgm:spPr/>
      <dgm:t>
        <a:bodyPr/>
        <a:lstStyle/>
        <a:p>
          <a:endParaRPr lang="en-US"/>
        </a:p>
      </dgm:t>
    </dgm:pt>
    <dgm:pt modelId="{C7B9E13D-85FA-4824-89DD-9167DC84FE41}" type="sibTrans" cxnId="{A538E48F-9C73-4CB6-B59D-9225DE1E9422}">
      <dgm:prSet/>
      <dgm:spPr/>
      <dgm:t>
        <a:bodyPr/>
        <a:lstStyle/>
        <a:p>
          <a:endParaRPr lang="en-US"/>
        </a:p>
      </dgm:t>
    </dgm:pt>
    <dgm:pt modelId="{0BD700DA-53A0-47E7-8256-8E6833925D60}">
      <dgm:prSet/>
      <dgm:spPr/>
      <dgm:t>
        <a:bodyPr/>
        <a:lstStyle/>
        <a:p>
          <a:r>
            <a:rPr lang="en-US" baseline="0"/>
            <a:t>Poor quality outputs led to further research</a:t>
          </a:r>
          <a:endParaRPr lang="en-US"/>
        </a:p>
      </dgm:t>
    </dgm:pt>
    <dgm:pt modelId="{01DBE669-8269-4149-AAEA-30871617CEEC}" type="parTrans" cxnId="{D717B753-32EF-4D26-A4CE-ED7308B51296}">
      <dgm:prSet/>
      <dgm:spPr/>
      <dgm:t>
        <a:bodyPr/>
        <a:lstStyle/>
        <a:p>
          <a:endParaRPr lang="en-US"/>
        </a:p>
      </dgm:t>
    </dgm:pt>
    <dgm:pt modelId="{741FD1D1-E846-4EA9-B89E-6B82D0840560}" type="sibTrans" cxnId="{D717B753-32EF-4D26-A4CE-ED7308B51296}">
      <dgm:prSet/>
      <dgm:spPr/>
      <dgm:t>
        <a:bodyPr/>
        <a:lstStyle/>
        <a:p>
          <a:endParaRPr lang="en-US"/>
        </a:p>
      </dgm:t>
    </dgm:pt>
    <dgm:pt modelId="{6E5EF27C-A180-4B2F-9A3E-DF1EE3C7FF10}" type="pres">
      <dgm:prSet presAssocID="{BFEF5EF9-A384-4795-8E73-1090335D4DE8}" presName="root" presStyleCnt="0">
        <dgm:presLayoutVars>
          <dgm:dir/>
          <dgm:resizeHandles val="exact"/>
        </dgm:presLayoutVars>
      </dgm:prSet>
      <dgm:spPr/>
    </dgm:pt>
    <dgm:pt modelId="{6F219BFB-7423-4034-BEDD-DF84DFDC590A}" type="pres">
      <dgm:prSet presAssocID="{2797D82D-4F7F-4875-8A2F-F3E6C501643D}" presName="compNode" presStyleCnt="0"/>
      <dgm:spPr/>
    </dgm:pt>
    <dgm:pt modelId="{8BFB0CFD-E1DD-4A5A-B0A9-2828A61C072F}" type="pres">
      <dgm:prSet presAssocID="{2797D82D-4F7F-4875-8A2F-F3E6C501643D}" presName="bgRect" presStyleLbl="bgShp" presStyleIdx="0" presStyleCnt="4"/>
      <dgm:spPr/>
    </dgm:pt>
    <dgm:pt modelId="{E15E4C2E-AB0A-4B38-B7A1-F18F521119B2}" type="pres">
      <dgm:prSet presAssocID="{2797D82D-4F7F-4875-8A2F-F3E6C5016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1D9F7-B168-4754-B120-DB0398EF51A1}" type="pres">
      <dgm:prSet presAssocID="{2797D82D-4F7F-4875-8A2F-F3E6C501643D}" presName="spaceRect" presStyleCnt="0"/>
      <dgm:spPr/>
    </dgm:pt>
    <dgm:pt modelId="{500B7FD2-080E-4FE6-A0FB-17E909B326BF}" type="pres">
      <dgm:prSet presAssocID="{2797D82D-4F7F-4875-8A2F-F3E6C501643D}" presName="parTx" presStyleLbl="revTx" presStyleIdx="0" presStyleCnt="4">
        <dgm:presLayoutVars>
          <dgm:chMax val="0"/>
          <dgm:chPref val="0"/>
        </dgm:presLayoutVars>
      </dgm:prSet>
      <dgm:spPr/>
    </dgm:pt>
    <dgm:pt modelId="{549CDDF1-0A17-4568-B5E9-FCA8BBEB7B5D}" type="pres">
      <dgm:prSet presAssocID="{38F47AF0-20B8-48CD-89EF-59123704E4DF}" presName="sibTrans" presStyleCnt="0"/>
      <dgm:spPr/>
    </dgm:pt>
    <dgm:pt modelId="{E5D94115-3E34-4310-9A00-25C9BA7F5F69}" type="pres">
      <dgm:prSet presAssocID="{673CDE10-E6E4-466A-A7F2-348624B06C84}" presName="compNode" presStyleCnt="0"/>
      <dgm:spPr/>
    </dgm:pt>
    <dgm:pt modelId="{62E9DF9C-1439-4027-9238-C6E97743011F}" type="pres">
      <dgm:prSet presAssocID="{673CDE10-E6E4-466A-A7F2-348624B06C84}" presName="bgRect" presStyleLbl="bgShp" presStyleIdx="1" presStyleCnt="4"/>
      <dgm:spPr/>
    </dgm:pt>
    <dgm:pt modelId="{141286C5-7F61-4911-A76F-3181E42B1137}" type="pres">
      <dgm:prSet presAssocID="{673CDE10-E6E4-466A-A7F2-348624B06C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A99FA8-F9B0-4B5C-83DE-559573CFAAFA}" type="pres">
      <dgm:prSet presAssocID="{673CDE10-E6E4-466A-A7F2-348624B06C84}" presName="spaceRect" presStyleCnt="0"/>
      <dgm:spPr/>
    </dgm:pt>
    <dgm:pt modelId="{7F4723F4-0179-470D-BA60-35F8D49BDF56}" type="pres">
      <dgm:prSet presAssocID="{673CDE10-E6E4-466A-A7F2-348624B06C84}" presName="parTx" presStyleLbl="revTx" presStyleIdx="1" presStyleCnt="4">
        <dgm:presLayoutVars>
          <dgm:chMax val="0"/>
          <dgm:chPref val="0"/>
        </dgm:presLayoutVars>
      </dgm:prSet>
      <dgm:spPr/>
    </dgm:pt>
    <dgm:pt modelId="{1E934D10-2F5C-4929-A801-30896920EFB1}" type="pres">
      <dgm:prSet presAssocID="{68DC7BEC-192B-4789-9F90-E8181A55B4E1}" presName="sibTrans" presStyleCnt="0"/>
      <dgm:spPr/>
    </dgm:pt>
    <dgm:pt modelId="{6D8313F8-4E75-4523-BF72-5DD6ED5BF27A}" type="pres">
      <dgm:prSet presAssocID="{9DB7DB39-2D90-491C-B3A5-25271E0D8687}" presName="compNode" presStyleCnt="0"/>
      <dgm:spPr/>
    </dgm:pt>
    <dgm:pt modelId="{B052F3A7-2D8C-4E57-B4E8-7963A888B9FF}" type="pres">
      <dgm:prSet presAssocID="{9DB7DB39-2D90-491C-B3A5-25271E0D8687}" presName="bgRect" presStyleLbl="bgShp" presStyleIdx="2" presStyleCnt="4"/>
      <dgm:spPr/>
    </dgm:pt>
    <dgm:pt modelId="{66E5378A-D6C3-40DB-BD20-30FB7BA02B45}" type="pres">
      <dgm:prSet presAssocID="{9DB7DB39-2D90-491C-B3A5-25271E0D86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E91E09-58A9-4FEB-9526-FA91DD502FF7}" type="pres">
      <dgm:prSet presAssocID="{9DB7DB39-2D90-491C-B3A5-25271E0D8687}" presName="spaceRect" presStyleCnt="0"/>
      <dgm:spPr/>
    </dgm:pt>
    <dgm:pt modelId="{D4533549-2178-44A0-B541-BA76EE6F4A80}" type="pres">
      <dgm:prSet presAssocID="{9DB7DB39-2D90-491C-B3A5-25271E0D8687}" presName="parTx" presStyleLbl="revTx" presStyleIdx="2" presStyleCnt="4">
        <dgm:presLayoutVars>
          <dgm:chMax val="0"/>
          <dgm:chPref val="0"/>
        </dgm:presLayoutVars>
      </dgm:prSet>
      <dgm:spPr/>
    </dgm:pt>
    <dgm:pt modelId="{79304AEF-020B-4E62-8015-0C91E813BE8F}" type="pres">
      <dgm:prSet presAssocID="{C7B9E13D-85FA-4824-89DD-9167DC84FE41}" presName="sibTrans" presStyleCnt="0"/>
      <dgm:spPr/>
    </dgm:pt>
    <dgm:pt modelId="{17B56347-1CA4-463B-8391-9B3472D0A907}" type="pres">
      <dgm:prSet presAssocID="{0BD700DA-53A0-47E7-8256-8E6833925D60}" presName="compNode" presStyleCnt="0"/>
      <dgm:spPr/>
    </dgm:pt>
    <dgm:pt modelId="{72568273-7D17-458C-8DB9-F8FC147BB284}" type="pres">
      <dgm:prSet presAssocID="{0BD700DA-53A0-47E7-8256-8E6833925D60}" presName="bgRect" presStyleLbl="bgShp" presStyleIdx="3" presStyleCnt="4"/>
      <dgm:spPr/>
    </dgm:pt>
    <dgm:pt modelId="{16326157-A9C7-4005-9639-9B5F74FF6B21}" type="pres">
      <dgm:prSet presAssocID="{0BD700DA-53A0-47E7-8256-8E6833925D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22DB29-32F8-42EE-954F-A7F2A2D4B58A}" type="pres">
      <dgm:prSet presAssocID="{0BD700DA-53A0-47E7-8256-8E6833925D60}" presName="spaceRect" presStyleCnt="0"/>
      <dgm:spPr/>
    </dgm:pt>
    <dgm:pt modelId="{8746D6A8-F2DB-43F4-A34A-DD605C591426}" type="pres">
      <dgm:prSet presAssocID="{0BD700DA-53A0-47E7-8256-8E6833925D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BAB601-AC5D-4EE5-84A2-CEE996209DB2}" srcId="{BFEF5EF9-A384-4795-8E73-1090335D4DE8}" destId="{2797D82D-4F7F-4875-8A2F-F3E6C501643D}" srcOrd="0" destOrd="0" parTransId="{462C66AC-9FDE-4EE9-94DB-9EE54C106F91}" sibTransId="{38F47AF0-20B8-48CD-89EF-59123704E4DF}"/>
    <dgm:cxn modelId="{A8D90B1D-7FC2-4C92-AA26-F0701E495B64}" type="presOf" srcId="{2797D82D-4F7F-4875-8A2F-F3E6C501643D}" destId="{500B7FD2-080E-4FE6-A0FB-17E909B326BF}" srcOrd="0" destOrd="0" presId="urn:microsoft.com/office/officeart/2018/2/layout/IconVerticalSolidList"/>
    <dgm:cxn modelId="{598EF72D-0A04-489E-BDAD-CC0770F1CE18}" type="presOf" srcId="{9DB7DB39-2D90-491C-B3A5-25271E0D8687}" destId="{D4533549-2178-44A0-B541-BA76EE6F4A80}" srcOrd="0" destOrd="0" presId="urn:microsoft.com/office/officeart/2018/2/layout/IconVerticalSolidList"/>
    <dgm:cxn modelId="{E982F25F-70E0-4212-A8F5-4264BB3BBAEF}" type="presOf" srcId="{673CDE10-E6E4-466A-A7F2-348624B06C84}" destId="{7F4723F4-0179-470D-BA60-35F8D49BDF56}" srcOrd="0" destOrd="0" presId="urn:microsoft.com/office/officeart/2018/2/layout/IconVerticalSolidList"/>
    <dgm:cxn modelId="{9618DE47-8E77-4D84-8384-840635F8F08C}" type="presOf" srcId="{0BD700DA-53A0-47E7-8256-8E6833925D60}" destId="{8746D6A8-F2DB-43F4-A34A-DD605C591426}" srcOrd="0" destOrd="0" presId="urn:microsoft.com/office/officeart/2018/2/layout/IconVerticalSolidList"/>
    <dgm:cxn modelId="{D717B753-32EF-4D26-A4CE-ED7308B51296}" srcId="{BFEF5EF9-A384-4795-8E73-1090335D4DE8}" destId="{0BD700DA-53A0-47E7-8256-8E6833925D60}" srcOrd="3" destOrd="0" parTransId="{01DBE669-8269-4149-AAEA-30871617CEEC}" sibTransId="{741FD1D1-E846-4EA9-B89E-6B82D0840560}"/>
    <dgm:cxn modelId="{A538E48F-9C73-4CB6-B59D-9225DE1E9422}" srcId="{BFEF5EF9-A384-4795-8E73-1090335D4DE8}" destId="{9DB7DB39-2D90-491C-B3A5-25271E0D8687}" srcOrd="2" destOrd="0" parTransId="{E2ADF6CA-E518-4726-A9E5-EC0DC4FA3EEE}" sibTransId="{C7B9E13D-85FA-4824-89DD-9167DC84FE41}"/>
    <dgm:cxn modelId="{3C9ECC97-38E1-42A6-8B46-EED4BA6F9807}" srcId="{BFEF5EF9-A384-4795-8E73-1090335D4DE8}" destId="{673CDE10-E6E4-466A-A7F2-348624B06C84}" srcOrd="1" destOrd="0" parTransId="{2C9BAB39-A301-4AE6-A8E3-8DF183015962}" sibTransId="{68DC7BEC-192B-4789-9F90-E8181A55B4E1}"/>
    <dgm:cxn modelId="{0A6F5ECF-048F-4061-8BAC-CDFAF94AC331}" type="presOf" srcId="{BFEF5EF9-A384-4795-8E73-1090335D4DE8}" destId="{6E5EF27C-A180-4B2F-9A3E-DF1EE3C7FF10}" srcOrd="0" destOrd="0" presId="urn:microsoft.com/office/officeart/2018/2/layout/IconVerticalSolidList"/>
    <dgm:cxn modelId="{F510B4C8-3294-4907-AF91-27E8811A8180}" type="presParOf" srcId="{6E5EF27C-A180-4B2F-9A3E-DF1EE3C7FF10}" destId="{6F219BFB-7423-4034-BEDD-DF84DFDC590A}" srcOrd="0" destOrd="0" presId="urn:microsoft.com/office/officeart/2018/2/layout/IconVerticalSolidList"/>
    <dgm:cxn modelId="{7E3DF67C-CC3E-49DE-9158-C1EDD4637C01}" type="presParOf" srcId="{6F219BFB-7423-4034-BEDD-DF84DFDC590A}" destId="{8BFB0CFD-E1DD-4A5A-B0A9-2828A61C072F}" srcOrd="0" destOrd="0" presId="urn:microsoft.com/office/officeart/2018/2/layout/IconVerticalSolidList"/>
    <dgm:cxn modelId="{F92C3305-B12D-4447-8587-ECC48FC8793D}" type="presParOf" srcId="{6F219BFB-7423-4034-BEDD-DF84DFDC590A}" destId="{E15E4C2E-AB0A-4B38-B7A1-F18F521119B2}" srcOrd="1" destOrd="0" presId="urn:microsoft.com/office/officeart/2018/2/layout/IconVerticalSolidList"/>
    <dgm:cxn modelId="{83F8E75B-C69E-4AE6-BCE9-E49814EB475B}" type="presParOf" srcId="{6F219BFB-7423-4034-BEDD-DF84DFDC590A}" destId="{1A11D9F7-B168-4754-B120-DB0398EF51A1}" srcOrd="2" destOrd="0" presId="urn:microsoft.com/office/officeart/2018/2/layout/IconVerticalSolidList"/>
    <dgm:cxn modelId="{5D5104C3-9445-4DBC-AC5E-FBDACE364AF7}" type="presParOf" srcId="{6F219BFB-7423-4034-BEDD-DF84DFDC590A}" destId="{500B7FD2-080E-4FE6-A0FB-17E909B326BF}" srcOrd="3" destOrd="0" presId="urn:microsoft.com/office/officeart/2018/2/layout/IconVerticalSolidList"/>
    <dgm:cxn modelId="{35DF1ECC-3BD4-4A0F-A485-483BAC179E6B}" type="presParOf" srcId="{6E5EF27C-A180-4B2F-9A3E-DF1EE3C7FF10}" destId="{549CDDF1-0A17-4568-B5E9-FCA8BBEB7B5D}" srcOrd="1" destOrd="0" presId="urn:microsoft.com/office/officeart/2018/2/layout/IconVerticalSolidList"/>
    <dgm:cxn modelId="{CFB68865-2BAB-466C-A371-9686BB7EBE7B}" type="presParOf" srcId="{6E5EF27C-A180-4B2F-9A3E-DF1EE3C7FF10}" destId="{E5D94115-3E34-4310-9A00-25C9BA7F5F69}" srcOrd="2" destOrd="0" presId="urn:microsoft.com/office/officeart/2018/2/layout/IconVerticalSolidList"/>
    <dgm:cxn modelId="{BBAC8AAB-BEDE-40C0-BAB6-0782FA469C4D}" type="presParOf" srcId="{E5D94115-3E34-4310-9A00-25C9BA7F5F69}" destId="{62E9DF9C-1439-4027-9238-C6E97743011F}" srcOrd="0" destOrd="0" presId="urn:microsoft.com/office/officeart/2018/2/layout/IconVerticalSolidList"/>
    <dgm:cxn modelId="{C89DBDCC-CFD3-4525-A8E0-349145EB98D8}" type="presParOf" srcId="{E5D94115-3E34-4310-9A00-25C9BA7F5F69}" destId="{141286C5-7F61-4911-A76F-3181E42B1137}" srcOrd="1" destOrd="0" presId="urn:microsoft.com/office/officeart/2018/2/layout/IconVerticalSolidList"/>
    <dgm:cxn modelId="{BF4FAA43-A204-4A34-ABBC-C80EA1692527}" type="presParOf" srcId="{E5D94115-3E34-4310-9A00-25C9BA7F5F69}" destId="{4EA99FA8-F9B0-4B5C-83DE-559573CFAAFA}" srcOrd="2" destOrd="0" presId="urn:microsoft.com/office/officeart/2018/2/layout/IconVerticalSolidList"/>
    <dgm:cxn modelId="{94995476-F99E-486E-B98C-1B11E190F9A8}" type="presParOf" srcId="{E5D94115-3E34-4310-9A00-25C9BA7F5F69}" destId="{7F4723F4-0179-470D-BA60-35F8D49BDF56}" srcOrd="3" destOrd="0" presId="urn:microsoft.com/office/officeart/2018/2/layout/IconVerticalSolidList"/>
    <dgm:cxn modelId="{85BA2C28-B1C7-4155-8641-6FF46058CC10}" type="presParOf" srcId="{6E5EF27C-A180-4B2F-9A3E-DF1EE3C7FF10}" destId="{1E934D10-2F5C-4929-A801-30896920EFB1}" srcOrd="3" destOrd="0" presId="urn:microsoft.com/office/officeart/2018/2/layout/IconVerticalSolidList"/>
    <dgm:cxn modelId="{69C8C296-29FF-46B3-A3C8-D552BA65A89E}" type="presParOf" srcId="{6E5EF27C-A180-4B2F-9A3E-DF1EE3C7FF10}" destId="{6D8313F8-4E75-4523-BF72-5DD6ED5BF27A}" srcOrd="4" destOrd="0" presId="urn:microsoft.com/office/officeart/2018/2/layout/IconVerticalSolidList"/>
    <dgm:cxn modelId="{1CBFE3A6-2012-4516-B783-3613D5B0004A}" type="presParOf" srcId="{6D8313F8-4E75-4523-BF72-5DD6ED5BF27A}" destId="{B052F3A7-2D8C-4E57-B4E8-7963A888B9FF}" srcOrd="0" destOrd="0" presId="urn:microsoft.com/office/officeart/2018/2/layout/IconVerticalSolidList"/>
    <dgm:cxn modelId="{E1C0CD46-6BD5-451E-9852-4FE9C08E5D92}" type="presParOf" srcId="{6D8313F8-4E75-4523-BF72-5DD6ED5BF27A}" destId="{66E5378A-D6C3-40DB-BD20-30FB7BA02B45}" srcOrd="1" destOrd="0" presId="urn:microsoft.com/office/officeart/2018/2/layout/IconVerticalSolidList"/>
    <dgm:cxn modelId="{3226725A-79E0-4882-AB51-3ED5AD20AC5A}" type="presParOf" srcId="{6D8313F8-4E75-4523-BF72-5DD6ED5BF27A}" destId="{55E91E09-58A9-4FEB-9526-FA91DD502FF7}" srcOrd="2" destOrd="0" presId="urn:microsoft.com/office/officeart/2018/2/layout/IconVerticalSolidList"/>
    <dgm:cxn modelId="{1D88ADF3-AC8B-4524-AA74-5B4DAB7E0F83}" type="presParOf" srcId="{6D8313F8-4E75-4523-BF72-5DD6ED5BF27A}" destId="{D4533549-2178-44A0-B541-BA76EE6F4A80}" srcOrd="3" destOrd="0" presId="urn:microsoft.com/office/officeart/2018/2/layout/IconVerticalSolidList"/>
    <dgm:cxn modelId="{DB38B64F-F3A4-4927-A5D3-81DA66BE1C95}" type="presParOf" srcId="{6E5EF27C-A180-4B2F-9A3E-DF1EE3C7FF10}" destId="{79304AEF-020B-4E62-8015-0C91E813BE8F}" srcOrd="5" destOrd="0" presId="urn:microsoft.com/office/officeart/2018/2/layout/IconVerticalSolidList"/>
    <dgm:cxn modelId="{36407D36-6DDD-4F4F-BE69-9D7DA9094025}" type="presParOf" srcId="{6E5EF27C-A180-4B2F-9A3E-DF1EE3C7FF10}" destId="{17B56347-1CA4-463B-8391-9B3472D0A907}" srcOrd="6" destOrd="0" presId="urn:microsoft.com/office/officeart/2018/2/layout/IconVerticalSolidList"/>
    <dgm:cxn modelId="{026D4BB9-3B40-44C0-8C10-B842FEFDE46D}" type="presParOf" srcId="{17B56347-1CA4-463B-8391-9B3472D0A907}" destId="{72568273-7D17-458C-8DB9-F8FC147BB284}" srcOrd="0" destOrd="0" presId="urn:microsoft.com/office/officeart/2018/2/layout/IconVerticalSolidList"/>
    <dgm:cxn modelId="{73FCFDDC-901C-42C3-A051-225FB7C1766A}" type="presParOf" srcId="{17B56347-1CA4-463B-8391-9B3472D0A907}" destId="{16326157-A9C7-4005-9639-9B5F74FF6B21}" srcOrd="1" destOrd="0" presId="urn:microsoft.com/office/officeart/2018/2/layout/IconVerticalSolidList"/>
    <dgm:cxn modelId="{5DEE6476-5058-4BB7-A831-E003509A3791}" type="presParOf" srcId="{17B56347-1CA4-463B-8391-9B3472D0A907}" destId="{1A22DB29-32F8-42EE-954F-A7F2A2D4B58A}" srcOrd="2" destOrd="0" presId="urn:microsoft.com/office/officeart/2018/2/layout/IconVerticalSolidList"/>
    <dgm:cxn modelId="{C19CF477-77B7-47B2-B71F-DE49AE0A88D1}" type="presParOf" srcId="{17B56347-1CA4-463B-8391-9B3472D0A907}" destId="{8746D6A8-F2DB-43F4-A34A-DD605C591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599AFD-2D41-4ADD-89C6-7420B9AFC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1E669-9649-4214-AC26-6F5DEFB17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custom testing function to </a:t>
          </a:r>
          <a:r>
            <a:rPr lang="en-US" err="1"/>
            <a:t>Malikanhar's</a:t>
          </a:r>
          <a:r>
            <a:rPr lang="en-US"/>
            <a:t> codebase for streamlined testing.</a:t>
          </a:r>
        </a:p>
      </dgm:t>
    </dgm:pt>
    <dgm:pt modelId="{2D86B9AE-7193-49D0-8BF6-2F82F69A4246}" type="parTrans" cxnId="{86D4862E-B6BE-4717-812B-97D6FFA8C78F}">
      <dgm:prSet/>
      <dgm:spPr/>
      <dgm:t>
        <a:bodyPr/>
        <a:lstStyle/>
        <a:p>
          <a:endParaRPr lang="en-US"/>
        </a:p>
      </dgm:t>
    </dgm:pt>
    <dgm:pt modelId="{5FCA1972-1447-4862-9B60-CB470AE43FB0}" type="sibTrans" cxnId="{86D4862E-B6BE-4717-812B-97D6FFA8C78F}">
      <dgm:prSet/>
      <dgm:spPr/>
      <dgm:t>
        <a:bodyPr/>
        <a:lstStyle/>
        <a:p>
          <a:endParaRPr lang="en-US"/>
        </a:p>
      </dgm:t>
    </dgm:pt>
    <dgm:pt modelId="{B7F4DBF9-31B8-487C-921F-408F3C407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Experimented with layer freezing, learning rate adjustments, fine-tuning, and early stopping to improve image quality.</a:t>
          </a:r>
        </a:p>
      </dgm:t>
    </dgm:pt>
    <dgm:pt modelId="{E2D444BF-1700-4478-A419-A85FACAE052D}" type="parTrans" cxnId="{A8FECA03-1D16-47E4-AE4B-891AC28629E4}">
      <dgm:prSet/>
      <dgm:spPr/>
      <dgm:t>
        <a:bodyPr/>
        <a:lstStyle/>
        <a:p>
          <a:endParaRPr lang="en-US"/>
        </a:p>
      </dgm:t>
    </dgm:pt>
    <dgm:pt modelId="{1797C395-A003-4387-909B-64ED25BC55FF}" type="sibTrans" cxnId="{A8FECA03-1D16-47E4-AE4B-891AC28629E4}">
      <dgm:prSet/>
      <dgm:spPr/>
      <dgm:t>
        <a:bodyPr/>
        <a:lstStyle/>
        <a:p>
          <a:endParaRPr lang="en-US"/>
        </a:p>
      </dgm:t>
    </dgm:pt>
    <dgm:pt modelId="{77FAE477-2B7F-47ED-821D-A8F56926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graphs showing layer-wise losses and accuracies and analyzed activation and weight metrics.</a:t>
          </a:r>
        </a:p>
      </dgm:t>
    </dgm:pt>
    <dgm:pt modelId="{6A283C08-7535-44DB-AA3D-3F5D1CAB8A5C}" type="parTrans" cxnId="{9BEBA262-23DA-4EFF-901B-53D236512394}">
      <dgm:prSet/>
      <dgm:spPr/>
      <dgm:t>
        <a:bodyPr/>
        <a:lstStyle/>
        <a:p>
          <a:endParaRPr lang="en-US"/>
        </a:p>
      </dgm:t>
    </dgm:pt>
    <dgm:pt modelId="{35AC432B-77B0-4D93-9749-CC7D3DBFED6C}" type="sibTrans" cxnId="{9BEBA262-23DA-4EFF-901B-53D236512394}">
      <dgm:prSet/>
      <dgm:spPr/>
      <dgm:t>
        <a:bodyPr/>
        <a:lstStyle/>
        <a:p>
          <a:endParaRPr lang="en-US"/>
        </a:p>
      </dgm:t>
    </dgm:pt>
    <dgm:pt modelId="{59AA8E91-8833-4475-AE47-D65BAD951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new approach by superimposing output images onto original sketches and training on composite images.</a:t>
          </a:r>
        </a:p>
      </dgm:t>
    </dgm:pt>
    <dgm:pt modelId="{3E7B8C66-A8AF-42CA-9537-DEB430580A6B}" type="parTrans" cxnId="{E9E1AE16-B4BE-4BF1-9E47-743FD7FB14D1}">
      <dgm:prSet/>
      <dgm:spPr/>
      <dgm:t>
        <a:bodyPr/>
        <a:lstStyle/>
        <a:p>
          <a:endParaRPr lang="en-US"/>
        </a:p>
      </dgm:t>
    </dgm:pt>
    <dgm:pt modelId="{39ECC619-91D9-4908-9366-CFC1EE515490}" type="sibTrans" cxnId="{E9E1AE16-B4BE-4BF1-9E47-743FD7FB14D1}">
      <dgm:prSet/>
      <dgm:spPr/>
      <dgm:t>
        <a:bodyPr/>
        <a:lstStyle/>
        <a:p>
          <a:endParaRPr lang="en-US"/>
        </a:p>
      </dgm:t>
    </dgm:pt>
    <dgm:pt modelId="{56784BB4-4BFC-47E0-9278-5A264BB04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iteration of the new approach decreased image quality, necessitating further refinement.</a:t>
          </a:r>
        </a:p>
      </dgm:t>
    </dgm:pt>
    <dgm:pt modelId="{9FD3C4B5-D4C1-4784-9B20-1AC4C1895CBD}" type="parTrans" cxnId="{645477A7-F519-4313-A645-9253F7997A6A}">
      <dgm:prSet/>
      <dgm:spPr/>
      <dgm:t>
        <a:bodyPr/>
        <a:lstStyle/>
        <a:p>
          <a:endParaRPr lang="en-US"/>
        </a:p>
      </dgm:t>
    </dgm:pt>
    <dgm:pt modelId="{91540EC5-59B0-43E4-AEDC-D0CDD9F7A00A}" type="sibTrans" cxnId="{645477A7-F519-4313-A645-9253F7997A6A}">
      <dgm:prSet/>
      <dgm:spPr/>
      <dgm:t>
        <a:bodyPr/>
        <a:lstStyle/>
        <a:p>
          <a:endParaRPr lang="en-US"/>
        </a:p>
      </dgm:t>
    </dgm:pt>
    <dgm:pt modelId="{87F72241-FE45-4FC0-9707-8EE07623FD3A}" type="pres">
      <dgm:prSet presAssocID="{65599AFD-2D41-4ADD-89C6-7420B9AFC463}" presName="root" presStyleCnt="0">
        <dgm:presLayoutVars>
          <dgm:dir/>
          <dgm:resizeHandles val="exact"/>
        </dgm:presLayoutVars>
      </dgm:prSet>
      <dgm:spPr/>
    </dgm:pt>
    <dgm:pt modelId="{25AE8287-F244-4DC5-B151-F49BA2D96788}" type="pres">
      <dgm:prSet presAssocID="{73F1E669-9649-4214-AC26-6F5DEFB17DA6}" presName="compNode" presStyleCnt="0"/>
      <dgm:spPr/>
    </dgm:pt>
    <dgm:pt modelId="{2EDC48D0-EDFB-458C-A5AF-20AF980DF638}" type="pres">
      <dgm:prSet presAssocID="{73F1E669-9649-4214-AC26-6F5DEFB17DA6}" presName="bgRect" presStyleLbl="bgShp" presStyleIdx="0" presStyleCnt="5"/>
      <dgm:spPr/>
    </dgm:pt>
    <dgm:pt modelId="{F3620198-2BB2-4169-9472-44B4E406C2E5}" type="pres">
      <dgm:prSet presAssocID="{73F1E669-9649-4214-AC26-6F5DEFB17D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4D5897-3D41-4AA2-B8AB-FEBEF625F84F}" type="pres">
      <dgm:prSet presAssocID="{73F1E669-9649-4214-AC26-6F5DEFB17DA6}" presName="spaceRect" presStyleCnt="0"/>
      <dgm:spPr/>
    </dgm:pt>
    <dgm:pt modelId="{99F94040-A7D5-42AB-87B3-1BA2DE76C125}" type="pres">
      <dgm:prSet presAssocID="{73F1E669-9649-4214-AC26-6F5DEFB17DA6}" presName="parTx" presStyleLbl="revTx" presStyleIdx="0" presStyleCnt="5">
        <dgm:presLayoutVars>
          <dgm:chMax val="0"/>
          <dgm:chPref val="0"/>
        </dgm:presLayoutVars>
      </dgm:prSet>
      <dgm:spPr/>
    </dgm:pt>
    <dgm:pt modelId="{C0A67BBD-C577-4E1A-BB39-2108D87F3642}" type="pres">
      <dgm:prSet presAssocID="{5FCA1972-1447-4862-9B60-CB470AE43FB0}" presName="sibTrans" presStyleCnt="0"/>
      <dgm:spPr/>
    </dgm:pt>
    <dgm:pt modelId="{AFADC65A-939A-4D57-B439-EEF0047DA0F2}" type="pres">
      <dgm:prSet presAssocID="{B7F4DBF9-31B8-487C-921F-408F3C407A06}" presName="compNode" presStyleCnt="0"/>
      <dgm:spPr/>
    </dgm:pt>
    <dgm:pt modelId="{87F39FC5-C41D-4872-9822-14892D2CEC19}" type="pres">
      <dgm:prSet presAssocID="{B7F4DBF9-31B8-487C-921F-408F3C407A06}" presName="bgRect" presStyleLbl="bgShp" presStyleIdx="1" presStyleCnt="5"/>
      <dgm:spPr/>
    </dgm:pt>
    <dgm:pt modelId="{5FFCF621-5F2C-49F1-B9BA-585A73989256}" type="pres">
      <dgm:prSet presAssocID="{B7F4DBF9-31B8-487C-921F-408F3C407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300974E-8CD4-40C6-AD74-2BC7CBC0F051}" type="pres">
      <dgm:prSet presAssocID="{B7F4DBF9-31B8-487C-921F-408F3C407A06}" presName="spaceRect" presStyleCnt="0"/>
      <dgm:spPr/>
    </dgm:pt>
    <dgm:pt modelId="{847B4313-3A19-4B2F-B25C-1D20BE6A69AA}" type="pres">
      <dgm:prSet presAssocID="{B7F4DBF9-31B8-487C-921F-408F3C407A06}" presName="parTx" presStyleLbl="revTx" presStyleIdx="1" presStyleCnt="5">
        <dgm:presLayoutVars>
          <dgm:chMax val="0"/>
          <dgm:chPref val="0"/>
        </dgm:presLayoutVars>
      </dgm:prSet>
      <dgm:spPr/>
    </dgm:pt>
    <dgm:pt modelId="{B8033E8A-A331-4B44-8767-8CCC614494C6}" type="pres">
      <dgm:prSet presAssocID="{1797C395-A003-4387-909B-64ED25BC55FF}" presName="sibTrans" presStyleCnt="0"/>
      <dgm:spPr/>
    </dgm:pt>
    <dgm:pt modelId="{8BF3A9A9-3727-4BCF-837E-4A8E1664F25B}" type="pres">
      <dgm:prSet presAssocID="{77FAE477-2B7F-47ED-821D-A8F56926285C}" presName="compNode" presStyleCnt="0"/>
      <dgm:spPr/>
    </dgm:pt>
    <dgm:pt modelId="{84CCDA45-3094-4433-BA06-5D27D25C9BBE}" type="pres">
      <dgm:prSet presAssocID="{77FAE477-2B7F-47ED-821D-A8F56926285C}" presName="bgRect" presStyleLbl="bgShp" presStyleIdx="2" presStyleCnt="5"/>
      <dgm:spPr/>
    </dgm:pt>
    <dgm:pt modelId="{160F00A8-1E8B-49CF-9B5C-F48A20CC5FA6}" type="pres">
      <dgm:prSet presAssocID="{77FAE477-2B7F-47ED-821D-A8F5692628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35AD66-147D-45FA-90CE-D944E1038673}" type="pres">
      <dgm:prSet presAssocID="{77FAE477-2B7F-47ED-821D-A8F56926285C}" presName="spaceRect" presStyleCnt="0"/>
      <dgm:spPr/>
    </dgm:pt>
    <dgm:pt modelId="{932805F6-08A7-4473-908A-118776000D26}" type="pres">
      <dgm:prSet presAssocID="{77FAE477-2B7F-47ED-821D-A8F56926285C}" presName="parTx" presStyleLbl="revTx" presStyleIdx="2" presStyleCnt="5">
        <dgm:presLayoutVars>
          <dgm:chMax val="0"/>
          <dgm:chPref val="0"/>
        </dgm:presLayoutVars>
      </dgm:prSet>
      <dgm:spPr/>
    </dgm:pt>
    <dgm:pt modelId="{C069E181-785B-4818-B9D1-1AC63C0032DB}" type="pres">
      <dgm:prSet presAssocID="{35AC432B-77B0-4D93-9749-CC7D3DBFED6C}" presName="sibTrans" presStyleCnt="0"/>
      <dgm:spPr/>
    </dgm:pt>
    <dgm:pt modelId="{37EA3C5C-77A8-4D50-ABA4-4A1F5F3090D6}" type="pres">
      <dgm:prSet presAssocID="{59AA8E91-8833-4475-AE47-D65BAD951F62}" presName="compNode" presStyleCnt="0"/>
      <dgm:spPr/>
    </dgm:pt>
    <dgm:pt modelId="{5E1BD89D-6E28-4A74-A91B-61C8258F8574}" type="pres">
      <dgm:prSet presAssocID="{59AA8E91-8833-4475-AE47-D65BAD951F62}" presName="bgRect" presStyleLbl="bgShp" presStyleIdx="3" presStyleCnt="5"/>
      <dgm:spPr/>
    </dgm:pt>
    <dgm:pt modelId="{0DDB26BC-E254-43C9-A837-3D4C551021B6}" type="pres">
      <dgm:prSet presAssocID="{59AA8E91-8833-4475-AE47-D65BAD951F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0A181D46-A8D9-4EB3-A825-F7E5A9DF012D}" type="pres">
      <dgm:prSet presAssocID="{59AA8E91-8833-4475-AE47-D65BAD951F62}" presName="spaceRect" presStyleCnt="0"/>
      <dgm:spPr/>
    </dgm:pt>
    <dgm:pt modelId="{47999222-57CA-4F63-858D-4A6E572DF0C1}" type="pres">
      <dgm:prSet presAssocID="{59AA8E91-8833-4475-AE47-D65BAD951F62}" presName="parTx" presStyleLbl="revTx" presStyleIdx="3" presStyleCnt="5">
        <dgm:presLayoutVars>
          <dgm:chMax val="0"/>
          <dgm:chPref val="0"/>
        </dgm:presLayoutVars>
      </dgm:prSet>
      <dgm:spPr/>
    </dgm:pt>
    <dgm:pt modelId="{E5280362-127F-4D4B-80E5-8CCFB87FFBDA}" type="pres">
      <dgm:prSet presAssocID="{39ECC619-91D9-4908-9366-CFC1EE515490}" presName="sibTrans" presStyleCnt="0"/>
      <dgm:spPr/>
    </dgm:pt>
    <dgm:pt modelId="{5AA0C19C-F29F-4242-BB1F-2DF26DE22B9E}" type="pres">
      <dgm:prSet presAssocID="{56784BB4-4BFC-47E0-9278-5A264BB04336}" presName="compNode" presStyleCnt="0"/>
      <dgm:spPr/>
    </dgm:pt>
    <dgm:pt modelId="{5535EA43-52DB-4EA4-82DF-502E2B8598F7}" type="pres">
      <dgm:prSet presAssocID="{56784BB4-4BFC-47E0-9278-5A264BB04336}" presName="bgRect" presStyleLbl="bgShp" presStyleIdx="4" presStyleCnt="5"/>
      <dgm:spPr/>
    </dgm:pt>
    <dgm:pt modelId="{948FEA3D-8FD6-487E-B4DB-C16040F6E762}" type="pres">
      <dgm:prSet presAssocID="{56784BB4-4BFC-47E0-9278-5A264BB04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A479BAF-355B-440F-B721-6B7C6A5CE3F5}" type="pres">
      <dgm:prSet presAssocID="{56784BB4-4BFC-47E0-9278-5A264BB04336}" presName="spaceRect" presStyleCnt="0"/>
      <dgm:spPr/>
    </dgm:pt>
    <dgm:pt modelId="{2B366458-16D7-4EC5-AF11-E622CC55BCDF}" type="pres">
      <dgm:prSet presAssocID="{56784BB4-4BFC-47E0-9278-5A264BB043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FECA03-1D16-47E4-AE4B-891AC28629E4}" srcId="{65599AFD-2D41-4ADD-89C6-7420B9AFC463}" destId="{B7F4DBF9-31B8-487C-921F-408F3C407A06}" srcOrd="1" destOrd="0" parTransId="{E2D444BF-1700-4478-A419-A85FACAE052D}" sibTransId="{1797C395-A003-4387-909B-64ED25BC55FF}"/>
    <dgm:cxn modelId="{E9E1AE16-B4BE-4BF1-9E47-743FD7FB14D1}" srcId="{65599AFD-2D41-4ADD-89C6-7420B9AFC463}" destId="{59AA8E91-8833-4475-AE47-D65BAD951F62}" srcOrd="3" destOrd="0" parTransId="{3E7B8C66-A8AF-42CA-9537-DEB430580A6B}" sibTransId="{39ECC619-91D9-4908-9366-CFC1EE515490}"/>
    <dgm:cxn modelId="{86D4862E-B6BE-4717-812B-97D6FFA8C78F}" srcId="{65599AFD-2D41-4ADD-89C6-7420B9AFC463}" destId="{73F1E669-9649-4214-AC26-6F5DEFB17DA6}" srcOrd="0" destOrd="0" parTransId="{2D86B9AE-7193-49D0-8BF6-2F82F69A4246}" sibTransId="{5FCA1972-1447-4862-9B60-CB470AE43FB0}"/>
    <dgm:cxn modelId="{A36CAD5B-D5A5-4333-BBDC-030DBC5CEF6B}" type="presOf" srcId="{59AA8E91-8833-4475-AE47-D65BAD951F62}" destId="{47999222-57CA-4F63-858D-4A6E572DF0C1}" srcOrd="0" destOrd="0" presId="urn:microsoft.com/office/officeart/2018/2/layout/IconVerticalSolidList"/>
    <dgm:cxn modelId="{9BEBA262-23DA-4EFF-901B-53D236512394}" srcId="{65599AFD-2D41-4ADD-89C6-7420B9AFC463}" destId="{77FAE477-2B7F-47ED-821D-A8F56926285C}" srcOrd="2" destOrd="0" parTransId="{6A283C08-7535-44DB-AA3D-3F5D1CAB8A5C}" sibTransId="{35AC432B-77B0-4D93-9749-CC7D3DBFED6C}"/>
    <dgm:cxn modelId="{83470444-66C4-4623-B3BA-498B35D58AB8}" type="presOf" srcId="{65599AFD-2D41-4ADD-89C6-7420B9AFC463}" destId="{87F72241-FE45-4FC0-9707-8EE07623FD3A}" srcOrd="0" destOrd="0" presId="urn:microsoft.com/office/officeart/2018/2/layout/IconVerticalSolidList"/>
    <dgm:cxn modelId="{8B7F2884-1C7A-442B-95A9-D406B096CB6A}" type="presOf" srcId="{73F1E669-9649-4214-AC26-6F5DEFB17DA6}" destId="{99F94040-A7D5-42AB-87B3-1BA2DE76C125}" srcOrd="0" destOrd="0" presId="urn:microsoft.com/office/officeart/2018/2/layout/IconVerticalSolidList"/>
    <dgm:cxn modelId="{5E751D8A-682D-4217-831C-25602FA19B33}" type="presOf" srcId="{77FAE477-2B7F-47ED-821D-A8F56926285C}" destId="{932805F6-08A7-4473-908A-118776000D26}" srcOrd="0" destOrd="0" presId="urn:microsoft.com/office/officeart/2018/2/layout/IconVerticalSolidList"/>
    <dgm:cxn modelId="{B63A7FA2-3022-4316-9E66-F0ACF32DDE3B}" type="presOf" srcId="{56784BB4-4BFC-47E0-9278-5A264BB04336}" destId="{2B366458-16D7-4EC5-AF11-E622CC55BCDF}" srcOrd="0" destOrd="0" presId="urn:microsoft.com/office/officeart/2018/2/layout/IconVerticalSolidList"/>
    <dgm:cxn modelId="{645477A7-F519-4313-A645-9253F7997A6A}" srcId="{65599AFD-2D41-4ADD-89C6-7420B9AFC463}" destId="{56784BB4-4BFC-47E0-9278-5A264BB04336}" srcOrd="4" destOrd="0" parTransId="{9FD3C4B5-D4C1-4784-9B20-1AC4C1895CBD}" sibTransId="{91540EC5-59B0-43E4-AEDC-D0CDD9F7A00A}"/>
    <dgm:cxn modelId="{348955B9-8A8B-4FE6-886C-D84B4309C7F0}" type="presOf" srcId="{B7F4DBF9-31B8-487C-921F-408F3C407A06}" destId="{847B4313-3A19-4B2F-B25C-1D20BE6A69AA}" srcOrd="0" destOrd="0" presId="urn:microsoft.com/office/officeart/2018/2/layout/IconVerticalSolidList"/>
    <dgm:cxn modelId="{12A38E73-2E88-43C4-AB5A-CB5579178B07}" type="presParOf" srcId="{87F72241-FE45-4FC0-9707-8EE07623FD3A}" destId="{25AE8287-F244-4DC5-B151-F49BA2D96788}" srcOrd="0" destOrd="0" presId="urn:microsoft.com/office/officeart/2018/2/layout/IconVerticalSolidList"/>
    <dgm:cxn modelId="{5289233B-2434-460B-AC03-932A7B8C3485}" type="presParOf" srcId="{25AE8287-F244-4DC5-B151-F49BA2D96788}" destId="{2EDC48D0-EDFB-458C-A5AF-20AF980DF638}" srcOrd="0" destOrd="0" presId="urn:microsoft.com/office/officeart/2018/2/layout/IconVerticalSolidList"/>
    <dgm:cxn modelId="{A315F584-21EA-4DAC-AE00-914E90A0A686}" type="presParOf" srcId="{25AE8287-F244-4DC5-B151-F49BA2D96788}" destId="{F3620198-2BB2-4169-9472-44B4E406C2E5}" srcOrd="1" destOrd="0" presId="urn:microsoft.com/office/officeart/2018/2/layout/IconVerticalSolidList"/>
    <dgm:cxn modelId="{EC661FE0-F52E-4D99-AC42-9152AF3BFDE9}" type="presParOf" srcId="{25AE8287-F244-4DC5-B151-F49BA2D96788}" destId="{F34D5897-3D41-4AA2-B8AB-FEBEF625F84F}" srcOrd="2" destOrd="0" presId="urn:microsoft.com/office/officeart/2018/2/layout/IconVerticalSolidList"/>
    <dgm:cxn modelId="{58DA2D82-5AA1-4989-A271-D4EC44718B06}" type="presParOf" srcId="{25AE8287-F244-4DC5-B151-F49BA2D96788}" destId="{99F94040-A7D5-42AB-87B3-1BA2DE76C125}" srcOrd="3" destOrd="0" presId="urn:microsoft.com/office/officeart/2018/2/layout/IconVerticalSolidList"/>
    <dgm:cxn modelId="{B5721FE5-B6C6-42AB-97EB-EBB28F63234C}" type="presParOf" srcId="{87F72241-FE45-4FC0-9707-8EE07623FD3A}" destId="{C0A67BBD-C577-4E1A-BB39-2108D87F3642}" srcOrd="1" destOrd="0" presId="urn:microsoft.com/office/officeart/2018/2/layout/IconVerticalSolidList"/>
    <dgm:cxn modelId="{1676EC58-A98A-4D4B-9E6C-896766F9ECC0}" type="presParOf" srcId="{87F72241-FE45-4FC0-9707-8EE07623FD3A}" destId="{AFADC65A-939A-4D57-B439-EEF0047DA0F2}" srcOrd="2" destOrd="0" presId="urn:microsoft.com/office/officeart/2018/2/layout/IconVerticalSolidList"/>
    <dgm:cxn modelId="{939C1C3A-BDC1-4DA5-BF51-502A9C515EC7}" type="presParOf" srcId="{AFADC65A-939A-4D57-B439-EEF0047DA0F2}" destId="{87F39FC5-C41D-4872-9822-14892D2CEC19}" srcOrd="0" destOrd="0" presId="urn:microsoft.com/office/officeart/2018/2/layout/IconVerticalSolidList"/>
    <dgm:cxn modelId="{1436548F-D200-470C-88B9-6855D9BE02FB}" type="presParOf" srcId="{AFADC65A-939A-4D57-B439-EEF0047DA0F2}" destId="{5FFCF621-5F2C-49F1-B9BA-585A73989256}" srcOrd="1" destOrd="0" presId="urn:microsoft.com/office/officeart/2018/2/layout/IconVerticalSolidList"/>
    <dgm:cxn modelId="{6EC5F5EB-E799-40E4-9862-17EE8FE16495}" type="presParOf" srcId="{AFADC65A-939A-4D57-B439-EEF0047DA0F2}" destId="{9300974E-8CD4-40C6-AD74-2BC7CBC0F051}" srcOrd="2" destOrd="0" presId="urn:microsoft.com/office/officeart/2018/2/layout/IconVerticalSolidList"/>
    <dgm:cxn modelId="{364D31C5-1968-4858-8BFA-BF2E519A3AF1}" type="presParOf" srcId="{AFADC65A-939A-4D57-B439-EEF0047DA0F2}" destId="{847B4313-3A19-4B2F-B25C-1D20BE6A69AA}" srcOrd="3" destOrd="0" presId="urn:microsoft.com/office/officeart/2018/2/layout/IconVerticalSolidList"/>
    <dgm:cxn modelId="{C6F86798-ACEA-4465-94CA-B91AE030811C}" type="presParOf" srcId="{87F72241-FE45-4FC0-9707-8EE07623FD3A}" destId="{B8033E8A-A331-4B44-8767-8CCC614494C6}" srcOrd="3" destOrd="0" presId="urn:microsoft.com/office/officeart/2018/2/layout/IconVerticalSolidList"/>
    <dgm:cxn modelId="{5AC23CA6-5073-425E-99ED-F716DC8355B3}" type="presParOf" srcId="{87F72241-FE45-4FC0-9707-8EE07623FD3A}" destId="{8BF3A9A9-3727-4BCF-837E-4A8E1664F25B}" srcOrd="4" destOrd="0" presId="urn:microsoft.com/office/officeart/2018/2/layout/IconVerticalSolidList"/>
    <dgm:cxn modelId="{D497F8E1-D58F-4ECB-AFFB-190D96768ADA}" type="presParOf" srcId="{8BF3A9A9-3727-4BCF-837E-4A8E1664F25B}" destId="{84CCDA45-3094-4433-BA06-5D27D25C9BBE}" srcOrd="0" destOrd="0" presId="urn:microsoft.com/office/officeart/2018/2/layout/IconVerticalSolidList"/>
    <dgm:cxn modelId="{1C5C2249-08AC-422F-81F6-0A7C5480FB7A}" type="presParOf" srcId="{8BF3A9A9-3727-4BCF-837E-4A8E1664F25B}" destId="{160F00A8-1E8B-49CF-9B5C-F48A20CC5FA6}" srcOrd="1" destOrd="0" presId="urn:microsoft.com/office/officeart/2018/2/layout/IconVerticalSolidList"/>
    <dgm:cxn modelId="{01CFB069-2283-4C57-BA2D-EA1D94B7FC0C}" type="presParOf" srcId="{8BF3A9A9-3727-4BCF-837E-4A8E1664F25B}" destId="{3035AD66-147D-45FA-90CE-D944E1038673}" srcOrd="2" destOrd="0" presId="urn:microsoft.com/office/officeart/2018/2/layout/IconVerticalSolidList"/>
    <dgm:cxn modelId="{C9D88002-2261-409F-BE4E-C01F73A65A10}" type="presParOf" srcId="{8BF3A9A9-3727-4BCF-837E-4A8E1664F25B}" destId="{932805F6-08A7-4473-908A-118776000D26}" srcOrd="3" destOrd="0" presId="urn:microsoft.com/office/officeart/2018/2/layout/IconVerticalSolidList"/>
    <dgm:cxn modelId="{F7A13286-ACD7-4FB1-AB9C-18E6FE83F017}" type="presParOf" srcId="{87F72241-FE45-4FC0-9707-8EE07623FD3A}" destId="{C069E181-785B-4818-B9D1-1AC63C0032DB}" srcOrd="5" destOrd="0" presId="urn:microsoft.com/office/officeart/2018/2/layout/IconVerticalSolidList"/>
    <dgm:cxn modelId="{C8DE0F81-052B-46F2-ABCC-BEED46C1960E}" type="presParOf" srcId="{87F72241-FE45-4FC0-9707-8EE07623FD3A}" destId="{37EA3C5C-77A8-4D50-ABA4-4A1F5F3090D6}" srcOrd="6" destOrd="0" presId="urn:microsoft.com/office/officeart/2018/2/layout/IconVerticalSolidList"/>
    <dgm:cxn modelId="{76178347-2653-4C6F-9BFF-3048FED734CE}" type="presParOf" srcId="{37EA3C5C-77A8-4D50-ABA4-4A1F5F3090D6}" destId="{5E1BD89D-6E28-4A74-A91B-61C8258F8574}" srcOrd="0" destOrd="0" presId="urn:microsoft.com/office/officeart/2018/2/layout/IconVerticalSolidList"/>
    <dgm:cxn modelId="{77B72A06-5BB8-4B92-B4CE-5EAB27FB400E}" type="presParOf" srcId="{37EA3C5C-77A8-4D50-ABA4-4A1F5F3090D6}" destId="{0DDB26BC-E254-43C9-A837-3D4C551021B6}" srcOrd="1" destOrd="0" presId="urn:microsoft.com/office/officeart/2018/2/layout/IconVerticalSolidList"/>
    <dgm:cxn modelId="{45F7F194-FF3E-4096-A4A1-AD4B4D012D98}" type="presParOf" srcId="{37EA3C5C-77A8-4D50-ABA4-4A1F5F3090D6}" destId="{0A181D46-A8D9-4EB3-A825-F7E5A9DF012D}" srcOrd="2" destOrd="0" presId="urn:microsoft.com/office/officeart/2018/2/layout/IconVerticalSolidList"/>
    <dgm:cxn modelId="{F1D181DC-2FB6-4162-9D73-18C979A4E18E}" type="presParOf" srcId="{37EA3C5C-77A8-4D50-ABA4-4A1F5F3090D6}" destId="{47999222-57CA-4F63-858D-4A6E572DF0C1}" srcOrd="3" destOrd="0" presId="urn:microsoft.com/office/officeart/2018/2/layout/IconVerticalSolidList"/>
    <dgm:cxn modelId="{E8A0A398-DFE8-454F-A208-1D08ECF52830}" type="presParOf" srcId="{87F72241-FE45-4FC0-9707-8EE07623FD3A}" destId="{E5280362-127F-4D4B-80E5-8CCFB87FFBDA}" srcOrd="7" destOrd="0" presId="urn:microsoft.com/office/officeart/2018/2/layout/IconVerticalSolidList"/>
    <dgm:cxn modelId="{F7AE9E2A-82DB-4D3F-8691-1DB6E03C5AE1}" type="presParOf" srcId="{87F72241-FE45-4FC0-9707-8EE07623FD3A}" destId="{5AA0C19C-F29F-4242-BB1F-2DF26DE22B9E}" srcOrd="8" destOrd="0" presId="urn:microsoft.com/office/officeart/2018/2/layout/IconVerticalSolidList"/>
    <dgm:cxn modelId="{C4EB99BD-861E-4FF0-84B3-1B085023E07F}" type="presParOf" srcId="{5AA0C19C-F29F-4242-BB1F-2DF26DE22B9E}" destId="{5535EA43-52DB-4EA4-82DF-502E2B8598F7}" srcOrd="0" destOrd="0" presId="urn:microsoft.com/office/officeart/2018/2/layout/IconVerticalSolidList"/>
    <dgm:cxn modelId="{D7EA66E8-C70C-4361-A572-0C5FFC4B498A}" type="presParOf" srcId="{5AA0C19C-F29F-4242-BB1F-2DF26DE22B9E}" destId="{948FEA3D-8FD6-487E-B4DB-C16040F6E762}" srcOrd="1" destOrd="0" presId="urn:microsoft.com/office/officeart/2018/2/layout/IconVerticalSolidList"/>
    <dgm:cxn modelId="{12C7FC80-E3A9-421E-81B1-9E83C0309155}" type="presParOf" srcId="{5AA0C19C-F29F-4242-BB1F-2DF26DE22B9E}" destId="{BA479BAF-355B-440F-B721-6B7C6A5CE3F5}" srcOrd="2" destOrd="0" presId="urn:microsoft.com/office/officeart/2018/2/layout/IconVerticalSolidList"/>
    <dgm:cxn modelId="{2C4CDE45-E0AC-4F5C-8A41-6F4D087C0ADC}" type="presParOf" srcId="{5AA0C19C-F29F-4242-BB1F-2DF26DE22B9E}" destId="{2B366458-16D7-4EC5-AF11-E622CC55B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F7AE08-CEE9-464F-A39F-C75BB82375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F89F41-5580-4CE9-A7F0-6A8342697838}">
      <dgm:prSet/>
      <dgm:spPr/>
      <dgm:t>
        <a:bodyPr/>
        <a:lstStyle/>
        <a:p>
          <a:r>
            <a:rPr lang="en-US" dirty="0"/>
            <a:t>Plotted layer-wise losses and accuracies</a:t>
          </a:r>
        </a:p>
      </dgm:t>
    </dgm:pt>
    <dgm:pt modelId="{5A301366-D364-4485-86BF-F07237F658E7}" type="parTrans" cxnId="{9E31E995-A581-4A11-BC4D-822A3840523E}">
      <dgm:prSet/>
      <dgm:spPr/>
      <dgm:t>
        <a:bodyPr/>
        <a:lstStyle/>
        <a:p>
          <a:endParaRPr lang="en-US"/>
        </a:p>
      </dgm:t>
    </dgm:pt>
    <dgm:pt modelId="{75940926-A4E4-4E78-AEF2-5A502D2AE61C}" type="sibTrans" cxnId="{9E31E995-A581-4A11-BC4D-822A3840523E}">
      <dgm:prSet/>
      <dgm:spPr/>
      <dgm:t>
        <a:bodyPr/>
        <a:lstStyle/>
        <a:p>
          <a:endParaRPr lang="en-US"/>
        </a:p>
      </dgm:t>
    </dgm:pt>
    <dgm:pt modelId="{16F05040-0A1E-4CB7-97DE-48D4EDF813BD}">
      <dgm:prSet/>
      <dgm:spPr/>
      <dgm:t>
        <a:bodyPr/>
        <a:lstStyle/>
        <a:p>
          <a:r>
            <a:rPr lang="en-US" dirty="0"/>
            <a:t>Analyzed activation and weight metrics</a:t>
          </a:r>
        </a:p>
      </dgm:t>
    </dgm:pt>
    <dgm:pt modelId="{5DD437C3-F35B-48E5-84C2-31F879EF8BAC}" type="parTrans" cxnId="{D83A846C-4607-42C5-9653-2262A3CEB729}">
      <dgm:prSet/>
      <dgm:spPr/>
      <dgm:t>
        <a:bodyPr/>
        <a:lstStyle/>
        <a:p>
          <a:endParaRPr lang="en-US"/>
        </a:p>
      </dgm:t>
    </dgm:pt>
    <dgm:pt modelId="{E8B9CFF4-9794-4AD9-8BCB-0681DD09301E}" type="sibTrans" cxnId="{D83A846C-4607-42C5-9653-2262A3CEB729}">
      <dgm:prSet/>
      <dgm:spPr/>
      <dgm:t>
        <a:bodyPr/>
        <a:lstStyle/>
        <a:p>
          <a:endParaRPr lang="en-US"/>
        </a:p>
      </dgm:t>
    </dgm:pt>
    <dgm:pt modelId="{62B44D6A-7EED-4AC3-9E78-602AF90B7CDF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Plotted continuous graphs for multiple epochs to study the change per epoch</a:t>
          </a:r>
          <a:endParaRPr lang="en-US" dirty="0"/>
        </a:p>
      </dgm:t>
    </dgm:pt>
    <dgm:pt modelId="{711FCACE-5DD7-4A5E-9592-D8A6F3FB8812}" type="parTrans" cxnId="{0BA8F6D3-4781-4BAC-BDF5-8DDCFDE50CB7}">
      <dgm:prSet/>
      <dgm:spPr/>
      <dgm:t>
        <a:bodyPr/>
        <a:lstStyle/>
        <a:p>
          <a:endParaRPr lang="en-US"/>
        </a:p>
      </dgm:t>
    </dgm:pt>
    <dgm:pt modelId="{BA2BC8E3-BCF2-4007-8D78-90835985D95F}" type="sibTrans" cxnId="{0BA8F6D3-4781-4BAC-BDF5-8DDCFDE50CB7}">
      <dgm:prSet/>
      <dgm:spPr/>
      <dgm:t>
        <a:bodyPr/>
        <a:lstStyle/>
        <a:p>
          <a:endParaRPr lang="en-US"/>
        </a:p>
      </dgm:t>
    </dgm:pt>
    <dgm:pt modelId="{323A03D8-7AFA-4872-91ED-F533305AE8E4}" type="pres">
      <dgm:prSet presAssocID="{00F7AE08-CEE9-464F-A39F-C75BB823758A}" presName="root" presStyleCnt="0">
        <dgm:presLayoutVars>
          <dgm:dir/>
          <dgm:resizeHandles val="exact"/>
        </dgm:presLayoutVars>
      </dgm:prSet>
      <dgm:spPr/>
    </dgm:pt>
    <dgm:pt modelId="{97D78B71-36D7-429C-A842-CB911FB14B0D}" type="pres">
      <dgm:prSet presAssocID="{A2F89F41-5580-4CE9-A7F0-6A8342697838}" presName="compNode" presStyleCnt="0"/>
      <dgm:spPr/>
    </dgm:pt>
    <dgm:pt modelId="{578E5286-15B0-45D9-910A-B60974ABECB1}" type="pres">
      <dgm:prSet presAssocID="{A2F89F41-5580-4CE9-A7F0-6A8342697838}" presName="bgRect" presStyleLbl="bgShp" presStyleIdx="0" presStyleCnt="3"/>
      <dgm:spPr/>
    </dgm:pt>
    <dgm:pt modelId="{0447FD38-07C3-4E52-AD29-A9778CAE02A5}" type="pres">
      <dgm:prSet presAssocID="{A2F89F41-5580-4CE9-A7F0-6A8342697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8EF75541-504D-4DBB-962E-ACAC419DE0BB}" type="pres">
      <dgm:prSet presAssocID="{A2F89F41-5580-4CE9-A7F0-6A8342697838}" presName="spaceRect" presStyleCnt="0"/>
      <dgm:spPr/>
    </dgm:pt>
    <dgm:pt modelId="{8E67078B-4396-45B5-BE65-81CB745EC42C}" type="pres">
      <dgm:prSet presAssocID="{A2F89F41-5580-4CE9-A7F0-6A8342697838}" presName="parTx" presStyleLbl="revTx" presStyleIdx="0" presStyleCnt="3">
        <dgm:presLayoutVars>
          <dgm:chMax val="0"/>
          <dgm:chPref val="0"/>
        </dgm:presLayoutVars>
      </dgm:prSet>
      <dgm:spPr/>
    </dgm:pt>
    <dgm:pt modelId="{BB3C2DE4-96E9-41D2-837A-EB15B8CFBA8F}" type="pres">
      <dgm:prSet presAssocID="{75940926-A4E4-4E78-AEF2-5A502D2AE61C}" presName="sibTrans" presStyleCnt="0"/>
      <dgm:spPr/>
    </dgm:pt>
    <dgm:pt modelId="{C3C4F0FA-62C2-437D-8169-76D2CB7FAB97}" type="pres">
      <dgm:prSet presAssocID="{16F05040-0A1E-4CB7-97DE-48D4EDF813BD}" presName="compNode" presStyleCnt="0"/>
      <dgm:spPr/>
    </dgm:pt>
    <dgm:pt modelId="{A0D4803C-C1AB-4871-8776-0EAF8607C2AF}" type="pres">
      <dgm:prSet presAssocID="{16F05040-0A1E-4CB7-97DE-48D4EDF813BD}" presName="bgRect" presStyleLbl="bgShp" presStyleIdx="1" presStyleCnt="3"/>
      <dgm:spPr/>
    </dgm:pt>
    <dgm:pt modelId="{EBA6566A-B8E6-4C14-8C8E-656F2018C529}" type="pres">
      <dgm:prSet presAssocID="{16F05040-0A1E-4CB7-97DE-48D4EDF813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E8D862-962B-46A1-A7DB-0A861623814A}" type="pres">
      <dgm:prSet presAssocID="{16F05040-0A1E-4CB7-97DE-48D4EDF813BD}" presName="spaceRect" presStyleCnt="0"/>
      <dgm:spPr/>
    </dgm:pt>
    <dgm:pt modelId="{C200EEAA-A23B-4B42-959E-3C018884A371}" type="pres">
      <dgm:prSet presAssocID="{16F05040-0A1E-4CB7-97DE-48D4EDF813BD}" presName="parTx" presStyleLbl="revTx" presStyleIdx="1" presStyleCnt="3">
        <dgm:presLayoutVars>
          <dgm:chMax val="0"/>
          <dgm:chPref val="0"/>
        </dgm:presLayoutVars>
      </dgm:prSet>
      <dgm:spPr/>
    </dgm:pt>
    <dgm:pt modelId="{0FF0265D-4503-4568-BEF2-CB306BF9A214}" type="pres">
      <dgm:prSet presAssocID="{E8B9CFF4-9794-4AD9-8BCB-0681DD09301E}" presName="sibTrans" presStyleCnt="0"/>
      <dgm:spPr/>
    </dgm:pt>
    <dgm:pt modelId="{56301D6F-41AC-489F-83EF-F02682F82A6A}" type="pres">
      <dgm:prSet presAssocID="{62B44D6A-7EED-4AC3-9E78-602AF90B7CDF}" presName="compNode" presStyleCnt="0"/>
      <dgm:spPr/>
    </dgm:pt>
    <dgm:pt modelId="{8B783F01-2EDA-4147-9070-ACB0172F8AEC}" type="pres">
      <dgm:prSet presAssocID="{62B44D6A-7EED-4AC3-9E78-602AF90B7CDF}" presName="bgRect" presStyleLbl="bgShp" presStyleIdx="2" presStyleCnt="3"/>
      <dgm:spPr/>
    </dgm:pt>
    <dgm:pt modelId="{A6A03105-FEAF-46F0-AB9A-9C88839B7599}" type="pres">
      <dgm:prSet presAssocID="{62B44D6A-7EED-4AC3-9E78-602AF90B7C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BC69A5-FB8A-47DF-9ED8-36BE5D50AF51}" type="pres">
      <dgm:prSet presAssocID="{62B44D6A-7EED-4AC3-9E78-602AF90B7CDF}" presName="spaceRect" presStyleCnt="0"/>
      <dgm:spPr/>
    </dgm:pt>
    <dgm:pt modelId="{58D97191-7347-4A65-BB47-053D1262E375}" type="pres">
      <dgm:prSet presAssocID="{62B44D6A-7EED-4AC3-9E78-602AF90B7C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466809-8E5C-4ED8-968B-634B1CFF6D38}" type="presOf" srcId="{16F05040-0A1E-4CB7-97DE-48D4EDF813BD}" destId="{C200EEAA-A23B-4B42-959E-3C018884A371}" srcOrd="0" destOrd="0" presId="urn:microsoft.com/office/officeart/2018/2/layout/IconVerticalSolidList"/>
    <dgm:cxn modelId="{8A82CD38-84F1-4BDA-9EF3-7DDFE6045601}" type="presOf" srcId="{62B44D6A-7EED-4AC3-9E78-602AF90B7CDF}" destId="{58D97191-7347-4A65-BB47-053D1262E375}" srcOrd="0" destOrd="0" presId="urn:microsoft.com/office/officeart/2018/2/layout/IconVerticalSolidList"/>
    <dgm:cxn modelId="{D83A846C-4607-42C5-9653-2262A3CEB729}" srcId="{00F7AE08-CEE9-464F-A39F-C75BB823758A}" destId="{16F05040-0A1E-4CB7-97DE-48D4EDF813BD}" srcOrd="1" destOrd="0" parTransId="{5DD437C3-F35B-48E5-84C2-31F879EF8BAC}" sibTransId="{E8B9CFF4-9794-4AD9-8BCB-0681DD09301E}"/>
    <dgm:cxn modelId="{9E31E995-A581-4A11-BC4D-822A3840523E}" srcId="{00F7AE08-CEE9-464F-A39F-C75BB823758A}" destId="{A2F89F41-5580-4CE9-A7F0-6A8342697838}" srcOrd="0" destOrd="0" parTransId="{5A301366-D364-4485-86BF-F07237F658E7}" sibTransId="{75940926-A4E4-4E78-AEF2-5A502D2AE61C}"/>
    <dgm:cxn modelId="{CEFE2FB3-9DDE-41A7-BFD3-F40AF2E5E6AB}" type="presOf" srcId="{A2F89F41-5580-4CE9-A7F0-6A8342697838}" destId="{8E67078B-4396-45B5-BE65-81CB745EC42C}" srcOrd="0" destOrd="0" presId="urn:microsoft.com/office/officeart/2018/2/layout/IconVerticalSolidList"/>
    <dgm:cxn modelId="{0BA8F6D3-4781-4BAC-BDF5-8DDCFDE50CB7}" srcId="{00F7AE08-CEE9-464F-A39F-C75BB823758A}" destId="{62B44D6A-7EED-4AC3-9E78-602AF90B7CDF}" srcOrd="2" destOrd="0" parTransId="{711FCACE-5DD7-4A5E-9592-D8A6F3FB8812}" sibTransId="{BA2BC8E3-BCF2-4007-8D78-90835985D95F}"/>
    <dgm:cxn modelId="{73AAEDFF-BE75-4901-B8A5-A2075A525E04}" type="presOf" srcId="{00F7AE08-CEE9-464F-A39F-C75BB823758A}" destId="{323A03D8-7AFA-4872-91ED-F533305AE8E4}" srcOrd="0" destOrd="0" presId="urn:microsoft.com/office/officeart/2018/2/layout/IconVerticalSolidList"/>
    <dgm:cxn modelId="{BD382C6E-313E-4EEA-A077-C6633E84752D}" type="presParOf" srcId="{323A03D8-7AFA-4872-91ED-F533305AE8E4}" destId="{97D78B71-36D7-429C-A842-CB911FB14B0D}" srcOrd="0" destOrd="0" presId="urn:microsoft.com/office/officeart/2018/2/layout/IconVerticalSolidList"/>
    <dgm:cxn modelId="{2ABC3300-C840-4AC7-A613-5C0035582922}" type="presParOf" srcId="{97D78B71-36D7-429C-A842-CB911FB14B0D}" destId="{578E5286-15B0-45D9-910A-B60974ABECB1}" srcOrd="0" destOrd="0" presId="urn:microsoft.com/office/officeart/2018/2/layout/IconVerticalSolidList"/>
    <dgm:cxn modelId="{5CE37398-45E7-4EB6-8D50-9BE992600BBE}" type="presParOf" srcId="{97D78B71-36D7-429C-A842-CB911FB14B0D}" destId="{0447FD38-07C3-4E52-AD29-A9778CAE02A5}" srcOrd="1" destOrd="0" presId="urn:microsoft.com/office/officeart/2018/2/layout/IconVerticalSolidList"/>
    <dgm:cxn modelId="{EA4D50FA-0A85-46FD-AA5D-BB59C36F1962}" type="presParOf" srcId="{97D78B71-36D7-429C-A842-CB911FB14B0D}" destId="{8EF75541-504D-4DBB-962E-ACAC419DE0BB}" srcOrd="2" destOrd="0" presId="urn:microsoft.com/office/officeart/2018/2/layout/IconVerticalSolidList"/>
    <dgm:cxn modelId="{177DFF5F-D10C-4758-B0F8-6A26CE1DE4BF}" type="presParOf" srcId="{97D78B71-36D7-429C-A842-CB911FB14B0D}" destId="{8E67078B-4396-45B5-BE65-81CB745EC42C}" srcOrd="3" destOrd="0" presId="urn:microsoft.com/office/officeart/2018/2/layout/IconVerticalSolidList"/>
    <dgm:cxn modelId="{22E6D4F2-40A0-4B7D-B0A7-B6751FB1110F}" type="presParOf" srcId="{323A03D8-7AFA-4872-91ED-F533305AE8E4}" destId="{BB3C2DE4-96E9-41D2-837A-EB15B8CFBA8F}" srcOrd="1" destOrd="0" presId="urn:microsoft.com/office/officeart/2018/2/layout/IconVerticalSolidList"/>
    <dgm:cxn modelId="{17027426-232F-439F-A8A7-CA41D91A2CB1}" type="presParOf" srcId="{323A03D8-7AFA-4872-91ED-F533305AE8E4}" destId="{C3C4F0FA-62C2-437D-8169-76D2CB7FAB97}" srcOrd="2" destOrd="0" presId="urn:microsoft.com/office/officeart/2018/2/layout/IconVerticalSolidList"/>
    <dgm:cxn modelId="{8AEA2ACB-2940-4921-B164-D62C5FFF04A0}" type="presParOf" srcId="{C3C4F0FA-62C2-437D-8169-76D2CB7FAB97}" destId="{A0D4803C-C1AB-4871-8776-0EAF8607C2AF}" srcOrd="0" destOrd="0" presId="urn:microsoft.com/office/officeart/2018/2/layout/IconVerticalSolidList"/>
    <dgm:cxn modelId="{2A825CAB-5DEE-4FD8-BBEB-F8ACDA4B89AA}" type="presParOf" srcId="{C3C4F0FA-62C2-437D-8169-76D2CB7FAB97}" destId="{EBA6566A-B8E6-4C14-8C8E-656F2018C529}" srcOrd="1" destOrd="0" presId="urn:microsoft.com/office/officeart/2018/2/layout/IconVerticalSolidList"/>
    <dgm:cxn modelId="{AE2D4477-1DBD-4C75-BEB3-43C2F593650F}" type="presParOf" srcId="{C3C4F0FA-62C2-437D-8169-76D2CB7FAB97}" destId="{3AE8D862-962B-46A1-A7DB-0A861623814A}" srcOrd="2" destOrd="0" presId="urn:microsoft.com/office/officeart/2018/2/layout/IconVerticalSolidList"/>
    <dgm:cxn modelId="{B1AFA946-E67B-42A8-9554-AA87986BB9E4}" type="presParOf" srcId="{C3C4F0FA-62C2-437D-8169-76D2CB7FAB97}" destId="{C200EEAA-A23B-4B42-959E-3C018884A371}" srcOrd="3" destOrd="0" presId="urn:microsoft.com/office/officeart/2018/2/layout/IconVerticalSolidList"/>
    <dgm:cxn modelId="{C7718852-913D-43A3-8E61-738AAC18EB5F}" type="presParOf" srcId="{323A03D8-7AFA-4872-91ED-F533305AE8E4}" destId="{0FF0265D-4503-4568-BEF2-CB306BF9A214}" srcOrd="3" destOrd="0" presId="urn:microsoft.com/office/officeart/2018/2/layout/IconVerticalSolidList"/>
    <dgm:cxn modelId="{95AEC7DB-6A95-4A8E-ABE2-7022C3DD61D1}" type="presParOf" srcId="{323A03D8-7AFA-4872-91ED-F533305AE8E4}" destId="{56301D6F-41AC-489F-83EF-F02682F82A6A}" srcOrd="4" destOrd="0" presId="urn:microsoft.com/office/officeart/2018/2/layout/IconVerticalSolidList"/>
    <dgm:cxn modelId="{0639CE79-7786-47B6-AA42-DA70AA71686E}" type="presParOf" srcId="{56301D6F-41AC-489F-83EF-F02682F82A6A}" destId="{8B783F01-2EDA-4147-9070-ACB0172F8AEC}" srcOrd="0" destOrd="0" presId="urn:microsoft.com/office/officeart/2018/2/layout/IconVerticalSolidList"/>
    <dgm:cxn modelId="{CBB8832B-092B-43F5-AB91-20E674D3A2EF}" type="presParOf" srcId="{56301D6F-41AC-489F-83EF-F02682F82A6A}" destId="{A6A03105-FEAF-46F0-AB9A-9C88839B7599}" srcOrd="1" destOrd="0" presId="urn:microsoft.com/office/officeart/2018/2/layout/IconVerticalSolidList"/>
    <dgm:cxn modelId="{E6CE4019-F625-4FD4-AABB-31E30896707C}" type="presParOf" srcId="{56301D6F-41AC-489F-83EF-F02682F82A6A}" destId="{4ABC69A5-FB8A-47DF-9ED8-36BE5D50AF51}" srcOrd="2" destOrd="0" presId="urn:microsoft.com/office/officeart/2018/2/layout/IconVerticalSolidList"/>
    <dgm:cxn modelId="{6668E3D3-1998-4C43-8725-C7110C864486}" type="presParOf" srcId="{56301D6F-41AC-489F-83EF-F02682F82A6A}" destId="{58D97191-7347-4A65-BB47-053D1262E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93938F-D638-4184-A13F-B79D682B4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8E525-EE94-463B-BE82-87D5E9187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testing function</a:t>
          </a:r>
        </a:p>
      </dgm:t>
    </dgm:pt>
    <dgm:pt modelId="{19B38ED2-BFB5-41FB-9C27-689FD779FE45}" type="parTrans" cxnId="{52D520A5-1A46-48A0-A78B-47EB8BA5651D}">
      <dgm:prSet/>
      <dgm:spPr/>
      <dgm:t>
        <a:bodyPr/>
        <a:lstStyle/>
        <a:p>
          <a:endParaRPr lang="en-US"/>
        </a:p>
      </dgm:t>
    </dgm:pt>
    <dgm:pt modelId="{7FE0BAC6-26BD-43F4-B46F-FAFB37A2B249}" type="sibTrans" cxnId="{52D520A5-1A46-48A0-A78B-47EB8BA5651D}">
      <dgm:prSet/>
      <dgm:spPr/>
      <dgm:t>
        <a:bodyPr/>
        <a:lstStyle/>
        <a:p>
          <a:endParaRPr lang="en-US"/>
        </a:p>
      </dgm:t>
    </dgm:pt>
    <dgm:pt modelId="{3B30EF4A-D1B3-4138-AE7C-8EBD07F74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Layer freezing</a:t>
          </a:r>
        </a:p>
      </dgm:t>
    </dgm:pt>
    <dgm:pt modelId="{20971A99-005F-4C63-9FE3-3ED6075A4207}" type="parTrans" cxnId="{87D8A781-DA30-4D33-9724-6FDC87CC3136}">
      <dgm:prSet/>
      <dgm:spPr/>
      <dgm:t>
        <a:bodyPr/>
        <a:lstStyle/>
        <a:p>
          <a:endParaRPr lang="en-US"/>
        </a:p>
      </dgm:t>
    </dgm:pt>
    <dgm:pt modelId="{3197B8BA-42A5-4957-91D7-00DB1710C61C}" type="sibTrans" cxnId="{87D8A781-DA30-4D33-9724-6FDC87CC3136}">
      <dgm:prSet/>
      <dgm:spPr/>
      <dgm:t>
        <a:bodyPr/>
        <a:lstStyle/>
        <a:p>
          <a:endParaRPr lang="en-US"/>
        </a:p>
      </dgm:t>
    </dgm:pt>
    <dgm:pt modelId="{8A7D9116-38C6-4C92-9020-31FA9BB00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Learning rate adjustment</a:t>
          </a:r>
        </a:p>
      </dgm:t>
    </dgm:pt>
    <dgm:pt modelId="{DB845596-BBDE-4CC4-BC46-11E8950CD4FE}" type="parTrans" cxnId="{8C565433-4C78-4EA8-A13D-9B2C07D8B8D3}">
      <dgm:prSet/>
      <dgm:spPr/>
      <dgm:t>
        <a:bodyPr/>
        <a:lstStyle/>
        <a:p>
          <a:endParaRPr lang="en-US"/>
        </a:p>
      </dgm:t>
    </dgm:pt>
    <dgm:pt modelId="{F2CA238E-971A-4222-862F-54343D0A998C}" type="sibTrans" cxnId="{8C565433-4C78-4EA8-A13D-9B2C07D8B8D3}">
      <dgm:prSet/>
      <dgm:spPr/>
      <dgm:t>
        <a:bodyPr/>
        <a:lstStyle/>
        <a:p>
          <a:endParaRPr lang="en-US"/>
        </a:p>
      </dgm:t>
    </dgm:pt>
    <dgm:pt modelId="{8D6332C8-4020-4FF4-8DF5-E0ACFE10B8EA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Fine-tuning and early stopping</a:t>
          </a:r>
          <a:endParaRPr lang="en-US" dirty="0"/>
        </a:p>
      </dgm:t>
    </dgm:pt>
    <dgm:pt modelId="{FCA863B1-A030-46E7-BB95-4BB61384BF4A}" type="parTrans" cxnId="{93213168-2B2C-443B-9AF9-EEAD44AF60EB}">
      <dgm:prSet/>
      <dgm:spPr/>
      <dgm:t>
        <a:bodyPr/>
        <a:lstStyle/>
        <a:p>
          <a:endParaRPr lang="en-US"/>
        </a:p>
      </dgm:t>
    </dgm:pt>
    <dgm:pt modelId="{4F54FEBA-83BE-459A-BE63-F2E3DDE784C3}" type="sibTrans" cxnId="{93213168-2B2C-443B-9AF9-EEAD44AF60EB}">
      <dgm:prSet/>
      <dgm:spPr/>
      <dgm:t>
        <a:bodyPr/>
        <a:lstStyle/>
        <a:p>
          <a:endParaRPr lang="en-US"/>
        </a:p>
      </dgm:t>
    </dgm:pt>
    <dgm:pt modelId="{B4DBDEEB-DC4D-4147-A4BA-3844813DAFF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0F0302020204030204"/>
            </a:rPr>
            <a:t>Tested different stages of the model to determine when it deteriorates</a:t>
          </a:r>
          <a:endParaRPr lang="en-US" dirty="0"/>
        </a:p>
      </dgm:t>
    </dgm:pt>
    <dgm:pt modelId="{8617989B-95CF-4F0A-90CC-575AF8804E94}" type="parTrans" cxnId="{5DA06B28-967C-49A8-9D56-68902D2487B5}">
      <dgm:prSet/>
      <dgm:spPr/>
      <dgm:t>
        <a:bodyPr/>
        <a:lstStyle/>
        <a:p>
          <a:endParaRPr lang="en-US"/>
        </a:p>
      </dgm:t>
    </dgm:pt>
    <dgm:pt modelId="{EA468E18-9E66-492B-A9C8-BFCF2A6EDC1B}" type="sibTrans" cxnId="{5DA06B28-967C-49A8-9D56-68902D2487B5}">
      <dgm:prSet/>
      <dgm:spPr/>
      <dgm:t>
        <a:bodyPr/>
        <a:lstStyle/>
        <a:p>
          <a:endParaRPr lang="en-US"/>
        </a:p>
      </dgm:t>
    </dgm:pt>
    <dgm:pt modelId="{56C6434F-AB7E-473E-BA93-B985AF73E62A}" type="pres">
      <dgm:prSet presAssocID="{8893938F-D638-4184-A13F-B79D682B4399}" presName="root" presStyleCnt="0">
        <dgm:presLayoutVars>
          <dgm:dir/>
          <dgm:resizeHandles val="exact"/>
        </dgm:presLayoutVars>
      </dgm:prSet>
      <dgm:spPr/>
    </dgm:pt>
    <dgm:pt modelId="{C3D07A90-1E76-4667-9EAC-3016D0132D59}" type="pres">
      <dgm:prSet presAssocID="{F578E525-EE94-463B-BE82-87D5E9187798}" presName="compNode" presStyleCnt="0"/>
      <dgm:spPr/>
    </dgm:pt>
    <dgm:pt modelId="{1E09B51E-261D-4257-9971-4D24587D5806}" type="pres">
      <dgm:prSet presAssocID="{F578E525-EE94-463B-BE82-87D5E9187798}" presName="bgRect" presStyleLbl="bgShp" presStyleIdx="0" presStyleCnt="5"/>
      <dgm:spPr/>
    </dgm:pt>
    <dgm:pt modelId="{D54C1348-1B62-4158-9C62-3AE997F2D1CE}" type="pres">
      <dgm:prSet presAssocID="{F578E525-EE94-463B-BE82-87D5E9187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805709-3746-4A28-BE02-B4583BF4AC82}" type="pres">
      <dgm:prSet presAssocID="{F578E525-EE94-463B-BE82-87D5E9187798}" presName="spaceRect" presStyleCnt="0"/>
      <dgm:spPr/>
    </dgm:pt>
    <dgm:pt modelId="{B85849A0-5037-4BFB-A0EA-25FCD343AD77}" type="pres">
      <dgm:prSet presAssocID="{F578E525-EE94-463B-BE82-87D5E9187798}" presName="parTx" presStyleLbl="revTx" presStyleIdx="0" presStyleCnt="5">
        <dgm:presLayoutVars>
          <dgm:chMax val="0"/>
          <dgm:chPref val="0"/>
        </dgm:presLayoutVars>
      </dgm:prSet>
      <dgm:spPr/>
    </dgm:pt>
    <dgm:pt modelId="{6E4EAF18-F806-4395-BBAD-8B14A5BEE36E}" type="pres">
      <dgm:prSet presAssocID="{7FE0BAC6-26BD-43F4-B46F-FAFB37A2B249}" presName="sibTrans" presStyleCnt="0"/>
      <dgm:spPr/>
    </dgm:pt>
    <dgm:pt modelId="{8636B25A-C6BD-4D82-BB0B-051CBF513B24}" type="pres">
      <dgm:prSet presAssocID="{3B30EF4A-D1B3-4138-AE7C-8EBD07F7490D}" presName="compNode" presStyleCnt="0"/>
      <dgm:spPr/>
    </dgm:pt>
    <dgm:pt modelId="{86E4AD30-15ED-408A-8E10-7F71E675F86B}" type="pres">
      <dgm:prSet presAssocID="{3B30EF4A-D1B3-4138-AE7C-8EBD07F7490D}" presName="bgRect" presStyleLbl="bgShp" presStyleIdx="1" presStyleCnt="5"/>
      <dgm:spPr/>
    </dgm:pt>
    <dgm:pt modelId="{3513DC40-DABA-47A0-A8F4-2D9E34384E98}" type="pres">
      <dgm:prSet presAssocID="{3B30EF4A-D1B3-4138-AE7C-8EBD07F749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9647CE1-0A75-4C79-8564-10D7E9A13E1A}" type="pres">
      <dgm:prSet presAssocID="{3B30EF4A-D1B3-4138-AE7C-8EBD07F7490D}" presName="spaceRect" presStyleCnt="0"/>
      <dgm:spPr/>
    </dgm:pt>
    <dgm:pt modelId="{1F7DE9B7-5F36-4C2C-8013-90BEC6E94797}" type="pres">
      <dgm:prSet presAssocID="{3B30EF4A-D1B3-4138-AE7C-8EBD07F7490D}" presName="parTx" presStyleLbl="revTx" presStyleIdx="1" presStyleCnt="5">
        <dgm:presLayoutVars>
          <dgm:chMax val="0"/>
          <dgm:chPref val="0"/>
        </dgm:presLayoutVars>
      </dgm:prSet>
      <dgm:spPr/>
    </dgm:pt>
    <dgm:pt modelId="{9EA6017D-EA63-4054-B516-CECEB353DB2B}" type="pres">
      <dgm:prSet presAssocID="{3197B8BA-42A5-4957-91D7-00DB1710C61C}" presName="sibTrans" presStyleCnt="0"/>
      <dgm:spPr/>
    </dgm:pt>
    <dgm:pt modelId="{443C18F0-66C6-453A-B829-DF5BB2F5A663}" type="pres">
      <dgm:prSet presAssocID="{8A7D9116-38C6-4C92-9020-31FA9BB0029C}" presName="compNode" presStyleCnt="0"/>
      <dgm:spPr/>
    </dgm:pt>
    <dgm:pt modelId="{F6A22ABD-AB7C-4A12-9ECB-9BB02F9C5B09}" type="pres">
      <dgm:prSet presAssocID="{8A7D9116-38C6-4C92-9020-31FA9BB0029C}" presName="bgRect" presStyleLbl="bgShp" presStyleIdx="2" presStyleCnt="5"/>
      <dgm:spPr/>
    </dgm:pt>
    <dgm:pt modelId="{BDC38FB7-8F03-4AFF-9774-1D171E092F11}" type="pres">
      <dgm:prSet presAssocID="{8A7D9116-38C6-4C92-9020-31FA9BB002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309150-510F-43B1-A79A-5DE60F047037}" type="pres">
      <dgm:prSet presAssocID="{8A7D9116-38C6-4C92-9020-31FA9BB0029C}" presName="spaceRect" presStyleCnt="0"/>
      <dgm:spPr/>
    </dgm:pt>
    <dgm:pt modelId="{52B17404-B27A-46E0-885A-C01B59769E52}" type="pres">
      <dgm:prSet presAssocID="{8A7D9116-38C6-4C92-9020-31FA9BB0029C}" presName="parTx" presStyleLbl="revTx" presStyleIdx="2" presStyleCnt="5">
        <dgm:presLayoutVars>
          <dgm:chMax val="0"/>
          <dgm:chPref val="0"/>
        </dgm:presLayoutVars>
      </dgm:prSet>
      <dgm:spPr/>
    </dgm:pt>
    <dgm:pt modelId="{A78012BE-6D9B-448D-BC4F-6A46FCD3AAD4}" type="pres">
      <dgm:prSet presAssocID="{F2CA238E-971A-4222-862F-54343D0A998C}" presName="sibTrans" presStyleCnt="0"/>
      <dgm:spPr/>
    </dgm:pt>
    <dgm:pt modelId="{76DEA135-7059-46D9-889F-AD24185E4624}" type="pres">
      <dgm:prSet presAssocID="{8D6332C8-4020-4FF4-8DF5-E0ACFE10B8EA}" presName="compNode" presStyleCnt="0"/>
      <dgm:spPr/>
    </dgm:pt>
    <dgm:pt modelId="{5A3CC9E7-0A11-4703-9772-C9D320F1A8B8}" type="pres">
      <dgm:prSet presAssocID="{8D6332C8-4020-4FF4-8DF5-E0ACFE10B8EA}" presName="bgRect" presStyleLbl="bgShp" presStyleIdx="3" presStyleCnt="5"/>
      <dgm:spPr/>
    </dgm:pt>
    <dgm:pt modelId="{29050458-642E-485C-9FB5-1FD8A59708F1}" type="pres">
      <dgm:prSet presAssocID="{8D6332C8-4020-4FF4-8DF5-E0ACFE10B8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1850D893-1AE1-4B61-AF16-2F5E8E964635}" type="pres">
      <dgm:prSet presAssocID="{8D6332C8-4020-4FF4-8DF5-E0ACFE10B8EA}" presName="spaceRect" presStyleCnt="0"/>
      <dgm:spPr/>
    </dgm:pt>
    <dgm:pt modelId="{7AAAE56B-D9EE-4050-AC46-8B5E40A060E7}" type="pres">
      <dgm:prSet presAssocID="{8D6332C8-4020-4FF4-8DF5-E0ACFE10B8EA}" presName="parTx" presStyleLbl="revTx" presStyleIdx="3" presStyleCnt="5">
        <dgm:presLayoutVars>
          <dgm:chMax val="0"/>
          <dgm:chPref val="0"/>
        </dgm:presLayoutVars>
      </dgm:prSet>
      <dgm:spPr/>
    </dgm:pt>
    <dgm:pt modelId="{BCEAA53E-7CD8-4E36-B26F-39B1191AB8AC}" type="pres">
      <dgm:prSet presAssocID="{4F54FEBA-83BE-459A-BE63-F2E3DDE784C3}" presName="sibTrans" presStyleCnt="0"/>
      <dgm:spPr/>
    </dgm:pt>
    <dgm:pt modelId="{9D9AAC28-6CFC-40B6-8516-17A7C68A8EDB}" type="pres">
      <dgm:prSet presAssocID="{B4DBDEEB-DC4D-4147-A4BA-3844813DAFFF}" presName="compNode" presStyleCnt="0"/>
      <dgm:spPr/>
    </dgm:pt>
    <dgm:pt modelId="{52D2CE9E-35A5-4DE7-AFD0-BA00BC7ACDCC}" type="pres">
      <dgm:prSet presAssocID="{B4DBDEEB-DC4D-4147-A4BA-3844813DAFFF}" presName="bgRect" presStyleLbl="bgShp" presStyleIdx="4" presStyleCnt="5"/>
      <dgm:spPr/>
    </dgm:pt>
    <dgm:pt modelId="{309F5204-095E-4B4C-AD80-81131264326E}" type="pres">
      <dgm:prSet presAssocID="{B4DBDEEB-DC4D-4147-A4BA-3844813DAF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708540-60BB-4F7A-A50D-6848E703C136}" type="pres">
      <dgm:prSet presAssocID="{B4DBDEEB-DC4D-4147-A4BA-3844813DAFFF}" presName="spaceRect" presStyleCnt="0"/>
      <dgm:spPr/>
    </dgm:pt>
    <dgm:pt modelId="{A1DA9A9A-0547-4AA7-A539-76A23C7C3555}" type="pres">
      <dgm:prSet presAssocID="{B4DBDEEB-DC4D-4147-A4BA-3844813DAF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A06B28-967C-49A8-9D56-68902D2487B5}" srcId="{8893938F-D638-4184-A13F-B79D682B4399}" destId="{B4DBDEEB-DC4D-4147-A4BA-3844813DAFFF}" srcOrd="4" destOrd="0" parTransId="{8617989B-95CF-4F0A-90CC-575AF8804E94}" sibTransId="{EA468E18-9E66-492B-A9C8-BFCF2A6EDC1B}"/>
    <dgm:cxn modelId="{2DDE1032-B060-42B5-AA38-E0EF3B4B1319}" type="presOf" srcId="{B4DBDEEB-DC4D-4147-A4BA-3844813DAFFF}" destId="{A1DA9A9A-0547-4AA7-A539-76A23C7C3555}" srcOrd="0" destOrd="0" presId="urn:microsoft.com/office/officeart/2018/2/layout/IconVerticalSolidList"/>
    <dgm:cxn modelId="{8C565433-4C78-4EA8-A13D-9B2C07D8B8D3}" srcId="{8893938F-D638-4184-A13F-B79D682B4399}" destId="{8A7D9116-38C6-4C92-9020-31FA9BB0029C}" srcOrd="2" destOrd="0" parTransId="{DB845596-BBDE-4CC4-BC46-11E8950CD4FE}" sibTransId="{F2CA238E-971A-4222-862F-54343D0A998C}"/>
    <dgm:cxn modelId="{3E571135-DC44-40FD-9149-5767AD465452}" type="presOf" srcId="{8A7D9116-38C6-4C92-9020-31FA9BB0029C}" destId="{52B17404-B27A-46E0-885A-C01B59769E52}" srcOrd="0" destOrd="0" presId="urn:microsoft.com/office/officeart/2018/2/layout/IconVerticalSolidList"/>
    <dgm:cxn modelId="{93213168-2B2C-443B-9AF9-EEAD44AF60EB}" srcId="{8893938F-D638-4184-A13F-B79D682B4399}" destId="{8D6332C8-4020-4FF4-8DF5-E0ACFE10B8EA}" srcOrd="3" destOrd="0" parTransId="{FCA863B1-A030-46E7-BB95-4BB61384BF4A}" sibTransId="{4F54FEBA-83BE-459A-BE63-F2E3DDE784C3}"/>
    <dgm:cxn modelId="{87D8A781-DA30-4D33-9724-6FDC87CC3136}" srcId="{8893938F-D638-4184-A13F-B79D682B4399}" destId="{3B30EF4A-D1B3-4138-AE7C-8EBD07F7490D}" srcOrd="1" destOrd="0" parTransId="{20971A99-005F-4C63-9FE3-3ED6075A4207}" sibTransId="{3197B8BA-42A5-4957-91D7-00DB1710C61C}"/>
    <dgm:cxn modelId="{00D88489-D507-4319-917D-6EA98BC0DBDE}" type="presOf" srcId="{3B30EF4A-D1B3-4138-AE7C-8EBD07F7490D}" destId="{1F7DE9B7-5F36-4C2C-8013-90BEC6E94797}" srcOrd="0" destOrd="0" presId="urn:microsoft.com/office/officeart/2018/2/layout/IconVerticalSolidList"/>
    <dgm:cxn modelId="{4768C68D-1932-4F52-9FF1-DFC22D20812E}" type="presOf" srcId="{8893938F-D638-4184-A13F-B79D682B4399}" destId="{56C6434F-AB7E-473E-BA93-B985AF73E62A}" srcOrd="0" destOrd="0" presId="urn:microsoft.com/office/officeart/2018/2/layout/IconVerticalSolidList"/>
    <dgm:cxn modelId="{FC3BE693-A56E-4238-A6FB-5CF545751792}" type="presOf" srcId="{8D6332C8-4020-4FF4-8DF5-E0ACFE10B8EA}" destId="{7AAAE56B-D9EE-4050-AC46-8B5E40A060E7}" srcOrd="0" destOrd="0" presId="urn:microsoft.com/office/officeart/2018/2/layout/IconVerticalSolidList"/>
    <dgm:cxn modelId="{52D520A5-1A46-48A0-A78B-47EB8BA5651D}" srcId="{8893938F-D638-4184-A13F-B79D682B4399}" destId="{F578E525-EE94-463B-BE82-87D5E9187798}" srcOrd="0" destOrd="0" parTransId="{19B38ED2-BFB5-41FB-9C27-689FD779FE45}" sibTransId="{7FE0BAC6-26BD-43F4-B46F-FAFB37A2B249}"/>
    <dgm:cxn modelId="{2F17CCFF-618D-4B46-94E2-5C60F832A497}" type="presOf" srcId="{F578E525-EE94-463B-BE82-87D5E9187798}" destId="{B85849A0-5037-4BFB-A0EA-25FCD343AD77}" srcOrd="0" destOrd="0" presId="urn:microsoft.com/office/officeart/2018/2/layout/IconVerticalSolidList"/>
    <dgm:cxn modelId="{4D671A7E-8371-4F85-BC31-5608F1C36A4D}" type="presParOf" srcId="{56C6434F-AB7E-473E-BA93-B985AF73E62A}" destId="{C3D07A90-1E76-4667-9EAC-3016D0132D59}" srcOrd="0" destOrd="0" presId="urn:microsoft.com/office/officeart/2018/2/layout/IconVerticalSolidList"/>
    <dgm:cxn modelId="{85099439-6631-427C-B765-876C8BB5EFA7}" type="presParOf" srcId="{C3D07A90-1E76-4667-9EAC-3016D0132D59}" destId="{1E09B51E-261D-4257-9971-4D24587D5806}" srcOrd="0" destOrd="0" presId="urn:microsoft.com/office/officeart/2018/2/layout/IconVerticalSolidList"/>
    <dgm:cxn modelId="{761CB425-4D3F-4BE4-9B06-3C4D02231D4F}" type="presParOf" srcId="{C3D07A90-1E76-4667-9EAC-3016D0132D59}" destId="{D54C1348-1B62-4158-9C62-3AE997F2D1CE}" srcOrd="1" destOrd="0" presId="urn:microsoft.com/office/officeart/2018/2/layout/IconVerticalSolidList"/>
    <dgm:cxn modelId="{AB966CA4-DBC5-4C1F-A54B-B9A2B4BCAE8B}" type="presParOf" srcId="{C3D07A90-1E76-4667-9EAC-3016D0132D59}" destId="{02805709-3746-4A28-BE02-B4583BF4AC82}" srcOrd="2" destOrd="0" presId="urn:microsoft.com/office/officeart/2018/2/layout/IconVerticalSolidList"/>
    <dgm:cxn modelId="{8761BD98-9AC9-40E8-8015-C6CC84327E01}" type="presParOf" srcId="{C3D07A90-1E76-4667-9EAC-3016D0132D59}" destId="{B85849A0-5037-4BFB-A0EA-25FCD343AD77}" srcOrd="3" destOrd="0" presId="urn:microsoft.com/office/officeart/2018/2/layout/IconVerticalSolidList"/>
    <dgm:cxn modelId="{A08A85D7-2495-47FB-A47D-A8D1EC2837D9}" type="presParOf" srcId="{56C6434F-AB7E-473E-BA93-B985AF73E62A}" destId="{6E4EAF18-F806-4395-BBAD-8B14A5BEE36E}" srcOrd="1" destOrd="0" presId="urn:microsoft.com/office/officeart/2018/2/layout/IconVerticalSolidList"/>
    <dgm:cxn modelId="{45EF1AE0-7645-4CDE-A79D-656F14641406}" type="presParOf" srcId="{56C6434F-AB7E-473E-BA93-B985AF73E62A}" destId="{8636B25A-C6BD-4D82-BB0B-051CBF513B24}" srcOrd="2" destOrd="0" presId="urn:microsoft.com/office/officeart/2018/2/layout/IconVerticalSolidList"/>
    <dgm:cxn modelId="{0501BE6C-BDAE-4941-9C62-CD11BC379D7C}" type="presParOf" srcId="{8636B25A-C6BD-4D82-BB0B-051CBF513B24}" destId="{86E4AD30-15ED-408A-8E10-7F71E675F86B}" srcOrd="0" destOrd="0" presId="urn:microsoft.com/office/officeart/2018/2/layout/IconVerticalSolidList"/>
    <dgm:cxn modelId="{DD62C709-57B1-40DA-8301-030EB1BB7F3C}" type="presParOf" srcId="{8636B25A-C6BD-4D82-BB0B-051CBF513B24}" destId="{3513DC40-DABA-47A0-A8F4-2D9E34384E98}" srcOrd="1" destOrd="0" presId="urn:microsoft.com/office/officeart/2018/2/layout/IconVerticalSolidList"/>
    <dgm:cxn modelId="{5BDA30BE-8E90-4751-B3DF-BFCACB95145B}" type="presParOf" srcId="{8636B25A-C6BD-4D82-BB0B-051CBF513B24}" destId="{49647CE1-0A75-4C79-8564-10D7E9A13E1A}" srcOrd="2" destOrd="0" presId="urn:microsoft.com/office/officeart/2018/2/layout/IconVerticalSolidList"/>
    <dgm:cxn modelId="{E8E18016-6C9C-49E7-9E5A-9EBE4E1922B9}" type="presParOf" srcId="{8636B25A-C6BD-4D82-BB0B-051CBF513B24}" destId="{1F7DE9B7-5F36-4C2C-8013-90BEC6E94797}" srcOrd="3" destOrd="0" presId="urn:microsoft.com/office/officeart/2018/2/layout/IconVerticalSolidList"/>
    <dgm:cxn modelId="{0E640F46-EDFC-4FDF-9AB7-AEB5288DCEF9}" type="presParOf" srcId="{56C6434F-AB7E-473E-BA93-B985AF73E62A}" destId="{9EA6017D-EA63-4054-B516-CECEB353DB2B}" srcOrd="3" destOrd="0" presId="urn:microsoft.com/office/officeart/2018/2/layout/IconVerticalSolidList"/>
    <dgm:cxn modelId="{FC907073-184E-41CB-AE80-165E7811A2F6}" type="presParOf" srcId="{56C6434F-AB7E-473E-BA93-B985AF73E62A}" destId="{443C18F0-66C6-453A-B829-DF5BB2F5A663}" srcOrd="4" destOrd="0" presId="urn:microsoft.com/office/officeart/2018/2/layout/IconVerticalSolidList"/>
    <dgm:cxn modelId="{B9D91075-B610-43D3-B08B-49E85F997201}" type="presParOf" srcId="{443C18F0-66C6-453A-B829-DF5BB2F5A663}" destId="{F6A22ABD-AB7C-4A12-9ECB-9BB02F9C5B09}" srcOrd="0" destOrd="0" presId="urn:microsoft.com/office/officeart/2018/2/layout/IconVerticalSolidList"/>
    <dgm:cxn modelId="{97653FA3-EAB5-4355-A9FF-4C644D429B4D}" type="presParOf" srcId="{443C18F0-66C6-453A-B829-DF5BB2F5A663}" destId="{BDC38FB7-8F03-4AFF-9774-1D171E092F11}" srcOrd="1" destOrd="0" presId="urn:microsoft.com/office/officeart/2018/2/layout/IconVerticalSolidList"/>
    <dgm:cxn modelId="{3750E4CB-2E27-4AD7-8AA2-F2BAC3C43C0A}" type="presParOf" srcId="{443C18F0-66C6-453A-B829-DF5BB2F5A663}" destId="{5D309150-510F-43B1-A79A-5DE60F047037}" srcOrd="2" destOrd="0" presId="urn:microsoft.com/office/officeart/2018/2/layout/IconVerticalSolidList"/>
    <dgm:cxn modelId="{E326E18B-A365-4E74-A697-0322BA4A036C}" type="presParOf" srcId="{443C18F0-66C6-453A-B829-DF5BB2F5A663}" destId="{52B17404-B27A-46E0-885A-C01B59769E52}" srcOrd="3" destOrd="0" presId="urn:microsoft.com/office/officeart/2018/2/layout/IconVerticalSolidList"/>
    <dgm:cxn modelId="{B5864463-0213-4B99-AFC1-741845591A93}" type="presParOf" srcId="{56C6434F-AB7E-473E-BA93-B985AF73E62A}" destId="{A78012BE-6D9B-448D-BC4F-6A46FCD3AAD4}" srcOrd="5" destOrd="0" presId="urn:microsoft.com/office/officeart/2018/2/layout/IconVerticalSolidList"/>
    <dgm:cxn modelId="{484B9A8D-D09A-4823-9EBD-142713317947}" type="presParOf" srcId="{56C6434F-AB7E-473E-BA93-B985AF73E62A}" destId="{76DEA135-7059-46D9-889F-AD24185E4624}" srcOrd="6" destOrd="0" presId="urn:microsoft.com/office/officeart/2018/2/layout/IconVerticalSolidList"/>
    <dgm:cxn modelId="{9DDCF8C4-FD6C-41B1-A251-73D59349E848}" type="presParOf" srcId="{76DEA135-7059-46D9-889F-AD24185E4624}" destId="{5A3CC9E7-0A11-4703-9772-C9D320F1A8B8}" srcOrd="0" destOrd="0" presId="urn:microsoft.com/office/officeart/2018/2/layout/IconVerticalSolidList"/>
    <dgm:cxn modelId="{CFA67FD9-B1A0-402A-842E-D749FF8C6CD1}" type="presParOf" srcId="{76DEA135-7059-46D9-889F-AD24185E4624}" destId="{29050458-642E-485C-9FB5-1FD8A59708F1}" srcOrd="1" destOrd="0" presId="urn:microsoft.com/office/officeart/2018/2/layout/IconVerticalSolidList"/>
    <dgm:cxn modelId="{045201B6-D94A-469B-9827-385404DC0911}" type="presParOf" srcId="{76DEA135-7059-46D9-889F-AD24185E4624}" destId="{1850D893-1AE1-4B61-AF16-2F5E8E964635}" srcOrd="2" destOrd="0" presId="urn:microsoft.com/office/officeart/2018/2/layout/IconVerticalSolidList"/>
    <dgm:cxn modelId="{B01A35CA-AB50-424E-8572-F3174F0125CF}" type="presParOf" srcId="{76DEA135-7059-46D9-889F-AD24185E4624}" destId="{7AAAE56B-D9EE-4050-AC46-8B5E40A060E7}" srcOrd="3" destOrd="0" presId="urn:microsoft.com/office/officeart/2018/2/layout/IconVerticalSolidList"/>
    <dgm:cxn modelId="{0CC07DBF-98C3-44BE-A88F-886F07B012BB}" type="presParOf" srcId="{56C6434F-AB7E-473E-BA93-B985AF73E62A}" destId="{BCEAA53E-7CD8-4E36-B26F-39B1191AB8AC}" srcOrd="7" destOrd="0" presId="urn:microsoft.com/office/officeart/2018/2/layout/IconVerticalSolidList"/>
    <dgm:cxn modelId="{C1FC950F-6C00-47D9-BCA9-6991AE0CB7E5}" type="presParOf" srcId="{56C6434F-AB7E-473E-BA93-B985AF73E62A}" destId="{9D9AAC28-6CFC-40B6-8516-17A7C68A8EDB}" srcOrd="8" destOrd="0" presId="urn:microsoft.com/office/officeart/2018/2/layout/IconVerticalSolidList"/>
    <dgm:cxn modelId="{0C829158-8633-48FA-89AB-6EAA611CD395}" type="presParOf" srcId="{9D9AAC28-6CFC-40B6-8516-17A7C68A8EDB}" destId="{52D2CE9E-35A5-4DE7-AFD0-BA00BC7ACDCC}" srcOrd="0" destOrd="0" presId="urn:microsoft.com/office/officeart/2018/2/layout/IconVerticalSolidList"/>
    <dgm:cxn modelId="{5CED91B2-EBB2-4894-8F50-031B6F972B88}" type="presParOf" srcId="{9D9AAC28-6CFC-40B6-8516-17A7C68A8EDB}" destId="{309F5204-095E-4B4C-AD80-81131264326E}" srcOrd="1" destOrd="0" presId="urn:microsoft.com/office/officeart/2018/2/layout/IconVerticalSolidList"/>
    <dgm:cxn modelId="{E1D6B9EB-F1C4-4BDC-A3C1-12453140B293}" type="presParOf" srcId="{9D9AAC28-6CFC-40B6-8516-17A7C68A8EDB}" destId="{0D708540-60BB-4F7A-A50D-6848E703C136}" srcOrd="2" destOrd="0" presId="urn:microsoft.com/office/officeart/2018/2/layout/IconVerticalSolidList"/>
    <dgm:cxn modelId="{0A76C9A2-ACB8-42E1-9612-F9431F1DCDD9}" type="presParOf" srcId="{9D9AAC28-6CFC-40B6-8516-17A7C68A8EDB}" destId="{A1DA9A9A-0547-4AA7-A539-76A23C7C3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9E4A21-F658-4DE0-9226-770DBE368B9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A22361-BA4E-43AF-8001-652069A14949}">
      <dgm:prSet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Superimpose generated</a:t>
          </a:r>
          <a:r>
            <a:rPr lang="en-US"/>
            <a:t> images with original sketches</a:t>
          </a:r>
        </a:p>
      </dgm:t>
    </dgm:pt>
    <dgm:pt modelId="{13253B3D-81BE-4362-9527-56908283243D}" type="parTrans" cxnId="{E1923693-2781-4A5A-8CC4-514C4D80782D}">
      <dgm:prSet/>
      <dgm:spPr/>
      <dgm:t>
        <a:bodyPr/>
        <a:lstStyle/>
        <a:p>
          <a:endParaRPr lang="en-US"/>
        </a:p>
      </dgm:t>
    </dgm:pt>
    <dgm:pt modelId="{C9404727-BF0B-430A-A71D-ABD5655020DC}" type="sibTrans" cxnId="{E1923693-2781-4A5A-8CC4-514C4D80782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4E4A1AC-4770-4876-AF88-03BC7D0ACF0B}">
      <dgm:prSet/>
      <dgm:spPr/>
      <dgm:t>
        <a:bodyPr/>
        <a:lstStyle/>
        <a:p>
          <a:r>
            <a:rPr lang="en-US"/>
            <a:t>Iterative process for quality improvement</a:t>
          </a:r>
        </a:p>
      </dgm:t>
    </dgm:pt>
    <dgm:pt modelId="{261C1EE8-88B2-4EA7-B627-81CF6803CA1B}" type="parTrans" cxnId="{60F754B5-5B4D-4292-9625-38AB4E58E896}">
      <dgm:prSet/>
      <dgm:spPr/>
      <dgm:t>
        <a:bodyPr/>
        <a:lstStyle/>
        <a:p>
          <a:endParaRPr lang="en-US"/>
        </a:p>
      </dgm:t>
    </dgm:pt>
    <dgm:pt modelId="{6A0540C0-1D00-44EC-94FD-E0E0017F8061}" type="sibTrans" cxnId="{60F754B5-5B4D-4292-9625-38AB4E58E89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AFBF9F6-F681-4E3F-A7D5-B27FB2CADFBB}">
      <dgm:prSet/>
      <dgm:spPr/>
      <dgm:t>
        <a:bodyPr/>
        <a:lstStyle/>
        <a:p>
          <a:r>
            <a:rPr lang="en-US"/>
            <a:t>Initial attempts showed minimal improvements</a:t>
          </a:r>
        </a:p>
      </dgm:t>
    </dgm:pt>
    <dgm:pt modelId="{09B1E5E8-931A-4E78-A344-31FFE07261E7}" type="parTrans" cxnId="{C8BEFA9F-D3B3-475A-94CA-DFC28CD3412A}">
      <dgm:prSet/>
      <dgm:spPr/>
      <dgm:t>
        <a:bodyPr/>
        <a:lstStyle/>
        <a:p>
          <a:endParaRPr lang="en-US"/>
        </a:p>
      </dgm:t>
    </dgm:pt>
    <dgm:pt modelId="{823F6366-BCCC-45A2-AA2C-6EC1C5558274}" type="sibTrans" cxnId="{C8BEFA9F-D3B3-475A-94CA-DFC28CD3412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8057AE9-275F-4EE1-9C76-C30E717444A3}">
      <dgm:prSet/>
      <dgm:spPr/>
      <dgm:t>
        <a:bodyPr/>
        <a:lstStyle/>
        <a:p>
          <a:r>
            <a:rPr lang="en-US"/>
            <a:t>Further refinement needed for better outcomes</a:t>
          </a:r>
        </a:p>
      </dgm:t>
    </dgm:pt>
    <dgm:pt modelId="{E2E4DBDA-AC94-4CAF-8500-618D90DF7C29}" type="parTrans" cxnId="{A53FBC91-8D4F-4672-B4CC-709B2B6E9841}">
      <dgm:prSet/>
      <dgm:spPr/>
      <dgm:t>
        <a:bodyPr/>
        <a:lstStyle/>
        <a:p>
          <a:endParaRPr lang="en-US"/>
        </a:p>
      </dgm:t>
    </dgm:pt>
    <dgm:pt modelId="{0B17615D-DCB7-4D57-ACA4-6EB7026CD36E}" type="sibTrans" cxnId="{A53FBC91-8D4F-4672-B4CC-709B2B6E984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41BD3CAA-1477-487D-A1C6-3BCEB6FF76C6}" type="pres">
      <dgm:prSet presAssocID="{7B9E4A21-F658-4DE0-9226-770DBE368B90}" presName="Name0" presStyleCnt="0">
        <dgm:presLayoutVars>
          <dgm:animLvl val="lvl"/>
          <dgm:resizeHandles val="exact"/>
        </dgm:presLayoutVars>
      </dgm:prSet>
      <dgm:spPr/>
    </dgm:pt>
    <dgm:pt modelId="{2791B51D-6DD5-4C55-BF1E-770CF77917C9}" type="pres">
      <dgm:prSet presAssocID="{42A22361-BA4E-43AF-8001-652069A14949}" presName="compositeNode" presStyleCnt="0">
        <dgm:presLayoutVars>
          <dgm:bulletEnabled val="1"/>
        </dgm:presLayoutVars>
      </dgm:prSet>
      <dgm:spPr/>
    </dgm:pt>
    <dgm:pt modelId="{191ECB32-A0A2-43C9-8EB1-70A2D1D82BBD}" type="pres">
      <dgm:prSet presAssocID="{42A22361-BA4E-43AF-8001-652069A14949}" presName="bgRect" presStyleLbl="alignNode1" presStyleIdx="0" presStyleCnt="4"/>
      <dgm:spPr/>
    </dgm:pt>
    <dgm:pt modelId="{39607ADA-6E51-407D-8A48-C21D257E42B3}" type="pres">
      <dgm:prSet presAssocID="{C9404727-BF0B-430A-A71D-ABD5655020D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F3479F4-B6D2-48BF-9CF7-510FA0E2203D}" type="pres">
      <dgm:prSet presAssocID="{42A22361-BA4E-43AF-8001-652069A14949}" presName="nodeRect" presStyleLbl="alignNode1" presStyleIdx="0" presStyleCnt="4">
        <dgm:presLayoutVars>
          <dgm:bulletEnabled val="1"/>
        </dgm:presLayoutVars>
      </dgm:prSet>
      <dgm:spPr/>
    </dgm:pt>
    <dgm:pt modelId="{6C2F8D08-317F-4DEF-ADD5-9445CF76A4E1}" type="pres">
      <dgm:prSet presAssocID="{C9404727-BF0B-430A-A71D-ABD5655020DC}" presName="sibTrans" presStyleCnt="0"/>
      <dgm:spPr/>
    </dgm:pt>
    <dgm:pt modelId="{03384290-AB37-4625-A450-D9798C1A7EE0}" type="pres">
      <dgm:prSet presAssocID="{84E4A1AC-4770-4876-AF88-03BC7D0ACF0B}" presName="compositeNode" presStyleCnt="0">
        <dgm:presLayoutVars>
          <dgm:bulletEnabled val="1"/>
        </dgm:presLayoutVars>
      </dgm:prSet>
      <dgm:spPr/>
    </dgm:pt>
    <dgm:pt modelId="{63E54FA6-C247-4FD9-BD0E-00DAEC971B92}" type="pres">
      <dgm:prSet presAssocID="{84E4A1AC-4770-4876-AF88-03BC7D0ACF0B}" presName="bgRect" presStyleLbl="alignNode1" presStyleIdx="1" presStyleCnt="4"/>
      <dgm:spPr/>
    </dgm:pt>
    <dgm:pt modelId="{89454F61-E943-4AE1-91EE-E3AFD8697D5D}" type="pres">
      <dgm:prSet presAssocID="{6A0540C0-1D00-44EC-94FD-E0E0017F806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DF13D75-2C07-4BB5-AA46-8C5AFF19F34D}" type="pres">
      <dgm:prSet presAssocID="{84E4A1AC-4770-4876-AF88-03BC7D0ACF0B}" presName="nodeRect" presStyleLbl="alignNode1" presStyleIdx="1" presStyleCnt="4">
        <dgm:presLayoutVars>
          <dgm:bulletEnabled val="1"/>
        </dgm:presLayoutVars>
      </dgm:prSet>
      <dgm:spPr/>
    </dgm:pt>
    <dgm:pt modelId="{BE6A9C08-C9D3-43CE-8F8E-468129842058}" type="pres">
      <dgm:prSet presAssocID="{6A0540C0-1D00-44EC-94FD-E0E0017F8061}" presName="sibTrans" presStyleCnt="0"/>
      <dgm:spPr/>
    </dgm:pt>
    <dgm:pt modelId="{E3FC3BD1-AFBE-4ECE-8B7B-5ECB0C0119C0}" type="pres">
      <dgm:prSet presAssocID="{6AFBF9F6-F681-4E3F-A7D5-B27FB2CADFBB}" presName="compositeNode" presStyleCnt="0">
        <dgm:presLayoutVars>
          <dgm:bulletEnabled val="1"/>
        </dgm:presLayoutVars>
      </dgm:prSet>
      <dgm:spPr/>
    </dgm:pt>
    <dgm:pt modelId="{907798B4-F935-43E1-AFE8-59F08F0CC5D4}" type="pres">
      <dgm:prSet presAssocID="{6AFBF9F6-F681-4E3F-A7D5-B27FB2CADFBB}" presName="bgRect" presStyleLbl="alignNode1" presStyleIdx="2" presStyleCnt="4"/>
      <dgm:spPr/>
    </dgm:pt>
    <dgm:pt modelId="{73C4EC8C-8822-4CF9-BDAF-F3D8FE1D0281}" type="pres">
      <dgm:prSet presAssocID="{823F6366-BCCC-45A2-AA2C-6EC1C555827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B7D6757-8A72-46F1-AF8E-BDD5D544F671}" type="pres">
      <dgm:prSet presAssocID="{6AFBF9F6-F681-4E3F-A7D5-B27FB2CADFBB}" presName="nodeRect" presStyleLbl="alignNode1" presStyleIdx="2" presStyleCnt="4">
        <dgm:presLayoutVars>
          <dgm:bulletEnabled val="1"/>
        </dgm:presLayoutVars>
      </dgm:prSet>
      <dgm:spPr/>
    </dgm:pt>
    <dgm:pt modelId="{022006D7-4DB0-4728-B810-698086BEC7B7}" type="pres">
      <dgm:prSet presAssocID="{823F6366-BCCC-45A2-AA2C-6EC1C5558274}" presName="sibTrans" presStyleCnt="0"/>
      <dgm:spPr/>
    </dgm:pt>
    <dgm:pt modelId="{E0571E7B-E079-48B2-839D-E762E2743902}" type="pres">
      <dgm:prSet presAssocID="{08057AE9-275F-4EE1-9C76-C30E717444A3}" presName="compositeNode" presStyleCnt="0">
        <dgm:presLayoutVars>
          <dgm:bulletEnabled val="1"/>
        </dgm:presLayoutVars>
      </dgm:prSet>
      <dgm:spPr/>
    </dgm:pt>
    <dgm:pt modelId="{762A17D5-C3C7-4BCD-82BF-EE86999EBF57}" type="pres">
      <dgm:prSet presAssocID="{08057AE9-275F-4EE1-9C76-C30E717444A3}" presName="bgRect" presStyleLbl="alignNode1" presStyleIdx="3" presStyleCnt="4"/>
      <dgm:spPr/>
    </dgm:pt>
    <dgm:pt modelId="{6516666C-30C7-42DD-87AC-EB491E80F38E}" type="pres">
      <dgm:prSet presAssocID="{0B17615D-DCB7-4D57-ACA4-6EB7026CD36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58F840B-8E20-4C2B-B03D-F1D47B46333D}" type="pres">
      <dgm:prSet presAssocID="{08057AE9-275F-4EE1-9C76-C30E717444A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1ADD0D-3C25-4F9C-9100-617D3C7A6A9A}" type="presOf" srcId="{08057AE9-275F-4EE1-9C76-C30E717444A3}" destId="{762A17D5-C3C7-4BCD-82BF-EE86999EBF57}" srcOrd="0" destOrd="0" presId="urn:microsoft.com/office/officeart/2016/7/layout/LinearBlockProcessNumbered"/>
    <dgm:cxn modelId="{50C23B1E-FACD-4E4A-B279-102116469BD5}" type="presOf" srcId="{7B9E4A21-F658-4DE0-9226-770DBE368B90}" destId="{41BD3CAA-1477-487D-A1C6-3BCEB6FF76C6}" srcOrd="0" destOrd="0" presId="urn:microsoft.com/office/officeart/2016/7/layout/LinearBlockProcessNumbered"/>
    <dgm:cxn modelId="{65FAC623-F011-41B5-AF68-99CC48527A25}" type="presOf" srcId="{42A22361-BA4E-43AF-8001-652069A14949}" destId="{DF3479F4-B6D2-48BF-9CF7-510FA0E2203D}" srcOrd="1" destOrd="0" presId="urn:microsoft.com/office/officeart/2016/7/layout/LinearBlockProcessNumbered"/>
    <dgm:cxn modelId="{1F9F6A38-3C49-4D50-9CC2-BCB13FEF0C1C}" type="presOf" srcId="{6A0540C0-1D00-44EC-94FD-E0E0017F8061}" destId="{89454F61-E943-4AE1-91EE-E3AFD8697D5D}" srcOrd="0" destOrd="0" presId="urn:microsoft.com/office/officeart/2016/7/layout/LinearBlockProcessNumbered"/>
    <dgm:cxn modelId="{D6C20C43-5D34-4569-B770-8F118FA9281C}" type="presOf" srcId="{6AFBF9F6-F681-4E3F-A7D5-B27FB2CADFBB}" destId="{907798B4-F935-43E1-AFE8-59F08F0CC5D4}" srcOrd="0" destOrd="0" presId="urn:microsoft.com/office/officeart/2016/7/layout/LinearBlockProcessNumbered"/>
    <dgm:cxn modelId="{A53FBC91-8D4F-4672-B4CC-709B2B6E9841}" srcId="{7B9E4A21-F658-4DE0-9226-770DBE368B90}" destId="{08057AE9-275F-4EE1-9C76-C30E717444A3}" srcOrd="3" destOrd="0" parTransId="{E2E4DBDA-AC94-4CAF-8500-618D90DF7C29}" sibTransId="{0B17615D-DCB7-4D57-ACA4-6EB7026CD36E}"/>
    <dgm:cxn modelId="{E1923693-2781-4A5A-8CC4-514C4D80782D}" srcId="{7B9E4A21-F658-4DE0-9226-770DBE368B90}" destId="{42A22361-BA4E-43AF-8001-652069A14949}" srcOrd="0" destOrd="0" parTransId="{13253B3D-81BE-4362-9527-56908283243D}" sibTransId="{C9404727-BF0B-430A-A71D-ABD5655020DC}"/>
    <dgm:cxn modelId="{C8BEFA9F-D3B3-475A-94CA-DFC28CD3412A}" srcId="{7B9E4A21-F658-4DE0-9226-770DBE368B90}" destId="{6AFBF9F6-F681-4E3F-A7D5-B27FB2CADFBB}" srcOrd="2" destOrd="0" parTransId="{09B1E5E8-931A-4E78-A344-31FFE07261E7}" sibTransId="{823F6366-BCCC-45A2-AA2C-6EC1C5558274}"/>
    <dgm:cxn modelId="{65BE04AB-75FE-45BF-85F9-F5586F1642A9}" type="presOf" srcId="{84E4A1AC-4770-4876-AF88-03BC7D0ACF0B}" destId="{CDF13D75-2C07-4BB5-AA46-8C5AFF19F34D}" srcOrd="1" destOrd="0" presId="urn:microsoft.com/office/officeart/2016/7/layout/LinearBlockProcessNumbered"/>
    <dgm:cxn modelId="{60F754B5-5B4D-4292-9625-38AB4E58E896}" srcId="{7B9E4A21-F658-4DE0-9226-770DBE368B90}" destId="{84E4A1AC-4770-4876-AF88-03BC7D0ACF0B}" srcOrd="1" destOrd="0" parTransId="{261C1EE8-88B2-4EA7-B627-81CF6803CA1B}" sibTransId="{6A0540C0-1D00-44EC-94FD-E0E0017F8061}"/>
    <dgm:cxn modelId="{04BD97BF-365F-4AC7-8612-2E2354DE0296}" type="presOf" srcId="{0B17615D-DCB7-4D57-ACA4-6EB7026CD36E}" destId="{6516666C-30C7-42DD-87AC-EB491E80F38E}" srcOrd="0" destOrd="0" presId="urn:microsoft.com/office/officeart/2016/7/layout/LinearBlockProcessNumbered"/>
    <dgm:cxn modelId="{01DA22C5-31D5-444B-A487-59BB58023A70}" type="presOf" srcId="{42A22361-BA4E-43AF-8001-652069A14949}" destId="{191ECB32-A0A2-43C9-8EB1-70A2D1D82BBD}" srcOrd="0" destOrd="0" presId="urn:microsoft.com/office/officeart/2016/7/layout/LinearBlockProcessNumbered"/>
    <dgm:cxn modelId="{BC5E41C5-0666-4814-831D-D6A3ABDA9B89}" type="presOf" srcId="{C9404727-BF0B-430A-A71D-ABD5655020DC}" destId="{39607ADA-6E51-407D-8A48-C21D257E42B3}" srcOrd="0" destOrd="0" presId="urn:microsoft.com/office/officeart/2016/7/layout/LinearBlockProcessNumbered"/>
    <dgm:cxn modelId="{2A44D2C6-86DF-4A76-80FB-99BBDE3C87A1}" type="presOf" srcId="{08057AE9-275F-4EE1-9C76-C30E717444A3}" destId="{358F840B-8E20-4C2B-B03D-F1D47B46333D}" srcOrd="1" destOrd="0" presId="urn:microsoft.com/office/officeart/2016/7/layout/LinearBlockProcessNumbered"/>
    <dgm:cxn modelId="{F6210EC7-7EDB-4784-BBBF-5A4FC550901D}" type="presOf" srcId="{6AFBF9F6-F681-4E3F-A7D5-B27FB2CADFBB}" destId="{DB7D6757-8A72-46F1-AF8E-BDD5D544F671}" srcOrd="1" destOrd="0" presId="urn:microsoft.com/office/officeart/2016/7/layout/LinearBlockProcessNumbered"/>
    <dgm:cxn modelId="{293901DC-9368-4782-977E-9FBE4210DFC3}" type="presOf" srcId="{84E4A1AC-4770-4876-AF88-03BC7D0ACF0B}" destId="{63E54FA6-C247-4FD9-BD0E-00DAEC971B92}" srcOrd="0" destOrd="0" presId="urn:microsoft.com/office/officeart/2016/7/layout/LinearBlockProcessNumbered"/>
    <dgm:cxn modelId="{4867F9E7-1002-4DC6-B4DC-ED51FC6F773F}" type="presOf" srcId="{823F6366-BCCC-45A2-AA2C-6EC1C5558274}" destId="{73C4EC8C-8822-4CF9-BDAF-F3D8FE1D0281}" srcOrd="0" destOrd="0" presId="urn:microsoft.com/office/officeart/2016/7/layout/LinearBlockProcessNumbered"/>
    <dgm:cxn modelId="{5EA70F4C-94AF-4831-8800-A6B648616D2D}" type="presParOf" srcId="{41BD3CAA-1477-487D-A1C6-3BCEB6FF76C6}" destId="{2791B51D-6DD5-4C55-BF1E-770CF77917C9}" srcOrd="0" destOrd="0" presId="urn:microsoft.com/office/officeart/2016/7/layout/LinearBlockProcessNumbered"/>
    <dgm:cxn modelId="{5915CFA2-B4F6-4316-9576-4747E5E55324}" type="presParOf" srcId="{2791B51D-6DD5-4C55-BF1E-770CF77917C9}" destId="{191ECB32-A0A2-43C9-8EB1-70A2D1D82BBD}" srcOrd="0" destOrd="0" presId="urn:microsoft.com/office/officeart/2016/7/layout/LinearBlockProcessNumbered"/>
    <dgm:cxn modelId="{CBD79DB8-648B-4EEB-ADC6-935455E9F02D}" type="presParOf" srcId="{2791B51D-6DD5-4C55-BF1E-770CF77917C9}" destId="{39607ADA-6E51-407D-8A48-C21D257E42B3}" srcOrd="1" destOrd="0" presId="urn:microsoft.com/office/officeart/2016/7/layout/LinearBlockProcessNumbered"/>
    <dgm:cxn modelId="{5534D67B-45F6-4C20-87D7-DE8736B994E4}" type="presParOf" srcId="{2791B51D-6DD5-4C55-BF1E-770CF77917C9}" destId="{DF3479F4-B6D2-48BF-9CF7-510FA0E2203D}" srcOrd="2" destOrd="0" presId="urn:microsoft.com/office/officeart/2016/7/layout/LinearBlockProcessNumbered"/>
    <dgm:cxn modelId="{C04ECA7D-0268-4F1D-858D-A12D27B8A96C}" type="presParOf" srcId="{41BD3CAA-1477-487D-A1C6-3BCEB6FF76C6}" destId="{6C2F8D08-317F-4DEF-ADD5-9445CF76A4E1}" srcOrd="1" destOrd="0" presId="urn:microsoft.com/office/officeart/2016/7/layout/LinearBlockProcessNumbered"/>
    <dgm:cxn modelId="{62CF39B2-29D4-429A-8538-F57B17C88A71}" type="presParOf" srcId="{41BD3CAA-1477-487D-A1C6-3BCEB6FF76C6}" destId="{03384290-AB37-4625-A450-D9798C1A7EE0}" srcOrd="2" destOrd="0" presId="urn:microsoft.com/office/officeart/2016/7/layout/LinearBlockProcessNumbered"/>
    <dgm:cxn modelId="{77D23E4A-263A-4D32-BA18-4F21A640BD91}" type="presParOf" srcId="{03384290-AB37-4625-A450-D9798C1A7EE0}" destId="{63E54FA6-C247-4FD9-BD0E-00DAEC971B92}" srcOrd="0" destOrd="0" presId="urn:microsoft.com/office/officeart/2016/7/layout/LinearBlockProcessNumbered"/>
    <dgm:cxn modelId="{04B8287F-B803-40DC-9751-52B0C380F133}" type="presParOf" srcId="{03384290-AB37-4625-A450-D9798C1A7EE0}" destId="{89454F61-E943-4AE1-91EE-E3AFD8697D5D}" srcOrd="1" destOrd="0" presId="urn:microsoft.com/office/officeart/2016/7/layout/LinearBlockProcessNumbered"/>
    <dgm:cxn modelId="{814CC178-30B5-46E7-B64F-BA679A2FBE40}" type="presParOf" srcId="{03384290-AB37-4625-A450-D9798C1A7EE0}" destId="{CDF13D75-2C07-4BB5-AA46-8C5AFF19F34D}" srcOrd="2" destOrd="0" presId="urn:microsoft.com/office/officeart/2016/7/layout/LinearBlockProcessNumbered"/>
    <dgm:cxn modelId="{99E419A7-1D47-4214-B995-2DF9FC25FDA9}" type="presParOf" srcId="{41BD3CAA-1477-487D-A1C6-3BCEB6FF76C6}" destId="{BE6A9C08-C9D3-43CE-8F8E-468129842058}" srcOrd="3" destOrd="0" presId="urn:microsoft.com/office/officeart/2016/7/layout/LinearBlockProcessNumbered"/>
    <dgm:cxn modelId="{DDF2FB51-4DEE-4507-9959-41DC2C4DE322}" type="presParOf" srcId="{41BD3CAA-1477-487D-A1C6-3BCEB6FF76C6}" destId="{E3FC3BD1-AFBE-4ECE-8B7B-5ECB0C0119C0}" srcOrd="4" destOrd="0" presId="urn:microsoft.com/office/officeart/2016/7/layout/LinearBlockProcessNumbered"/>
    <dgm:cxn modelId="{24A15888-E144-4346-873D-A57DCF1250DE}" type="presParOf" srcId="{E3FC3BD1-AFBE-4ECE-8B7B-5ECB0C0119C0}" destId="{907798B4-F935-43E1-AFE8-59F08F0CC5D4}" srcOrd="0" destOrd="0" presId="urn:microsoft.com/office/officeart/2016/7/layout/LinearBlockProcessNumbered"/>
    <dgm:cxn modelId="{F07CEC39-0BE8-4792-8E2A-394D9181B099}" type="presParOf" srcId="{E3FC3BD1-AFBE-4ECE-8B7B-5ECB0C0119C0}" destId="{73C4EC8C-8822-4CF9-BDAF-F3D8FE1D0281}" srcOrd="1" destOrd="0" presId="urn:microsoft.com/office/officeart/2016/7/layout/LinearBlockProcessNumbered"/>
    <dgm:cxn modelId="{C375A6A7-4A9A-4237-AEC3-1A292A01C855}" type="presParOf" srcId="{E3FC3BD1-AFBE-4ECE-8B7B-5ECB0C0119C0}" destId="{DB7D6757-8A72-46F1-AF8E-BDD5D544F671}" srcOrd="2" destOrd="0" presId="urn:microsoft.com/office/officeart/2016/7/layout/LinearBlockProcessNumbered"/>
    <dgm:cxn modelId="{03B1E9C4-4681-439A-98D4-1ED93FB3F5FE}" type="presParOf" srcId="{41BD3CAA-1477-487D-A1C6-3BCEB6FF76C6}" destId="{022006D7-4DB0-4728-B810-698086BEC7B7}" srcOrd="5" destOrd="0" presId="urn:microsoft.com/office/officeart/2016/7/layout/LinearBlockProcessNumbered"/>
    <dgm:cxn modelId="{BB0C356F-787D-4CA5-8E88-40F3089FBC6A}" type="presParOf" srcId="{41BD3CAA-1477-487D-A1C6-3BCEB6FF76C6}" destId="{E0571E7B-E079-48B2-839D-E762E2743902}" srcOrd="6" destOrd="0" presId="urn:microsoft.com/office/officeart/2016/7/layout/LinearBlockProcessNumbered"/>
    <dgm:cxn modelId="{597E5212-D4A8-44C8-BE02-11E8121F383A}" type="presParOf" srcId="{E0571E7B-E079-48B2-839D-E762E2743902}" destId="{762A17D5-C3C7-4BCD-82BF-EE86999EBF57}" srcOrd="0" destOrd="0" presId="urn:microsoft.com/office/officeart/2016/7/layout/LinearBlockProcessNumbered"/>
    <dgm:cxn modelId="{FB2BB4A4-B0F9-4016-BBAB-61BC70CE521A}" type="presParOf" srcId="{E0571E7B-E079-48B2-839D-E762E2743902}" destId="{6516666C-30C7-42DD-87AC-EB491E80F38E}" srcOrd="1" destOrd="0" presId="urn:microsoft.com/office/officeart/2016/7/layout/LinearBlockProcessNumbered"/>
    <dgm:cxn modelId="{3B629DE6-DA3D-4CA4-BE80-5EA4043B18E0}" type="presParOf" srcId="{E0571E7B-E079-48B2-839D-E762E2743902}" destId="{358F840B-8E20-4C2B-B03D-F1D47B4633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CBD5C-DD6B-4BE4-9832-299EF7EA8F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69BB09-489C-4CD8-8075-6E617A5E5A4E}">
      <dgm:prSet/>
      <dgm:spPr/>
      <dgm:t>
        <a:bodyPr/>
        <a:lstStyle/>
        <a:p>
          <a:r>
            <a:rPr lang="en-US"/>
            <a:t>Generator Loss</a:t>
          </a:r>
        </a:p>
      </dgm:t>
    </dgm:pt>
    <dgm:pt modelId="{9A42B855-C39A-40D2-8FD8-E2B9F1DF8727}" type="parTrans" cxnId="{AE25078F-3414-4C05-9F54-4D73CF02C0D4}">
      <dgm:prSet/>
      <dgm:spPr/>
      <dgm:t>
        <a:bodyPr/>
        <a:lstStyle/>
        <a:p>
          <a:endParaRPr lang="en-US"/>
        </a:p>
      </dgm:t>
    </dgm:pt>
    <dgm:pt modelId="{C262DE4E-99F7-4CDF-8E06-8F3A4C69C210}" type="sibTrans" cxnId="{AE25078F-3414-4C05-9F54-4D73CF02C0D4}">
      <dgm:prSet/>
      <dgm:spPr/>
      <dgm:t>
        <a:bodyPr/>
        <a:lstStyle/>
        <a:p>
          <a:endParaRPr lang="en-US"/>
        </a:p>
      </dgm:t>
    </dgm:pt>
    <dgm:pt modelId="{8B20EF8A-615A-456A-9CE4-C3BCC2E46E44}">
      <dgm:prSet/>
      <dgm:spPr/>
      <dgm:t>
        <a:bodyPr/>
        <a:lstStyle/>
        <a:p>
          <a:r>
            <a:rPr lang="en-US"/>
            <a:t>Discriminator Loss</a:t>
          </a:r>
        </a:p>
      </dgm:t>
    </dgm:pt>
    <dgm:pt modelId="{BA707128-4217-42E1-ADCC-A68209A1CE3C}" type="parTrans" cxnId="{85440E95-8C46-4063-B61D-D4A1BA507EE3}">
      <dgm:prSet/>
      <dgm:spPr/>
      <dgm:t>
        <a:bodyPr/>
        <a:lstStyle/>
        <a:p>
          <a:endParaRPr lang="en-US"/>
        </a:p>
      </dgm:t>
    </dgm:pt>
    <dgm:pt modelId="{800A943A-07E9-4EA4-80F3-276BDAE32995}" type="sibTrans" cxnId="{85440E95-8C46-4063-B61D-D4A1BA507EE3}">
      <dgm:prSet/>
      <dgm:spPr/>
      <dgm:t>
        <a:bodyPr/>
        <a:lstStyle/>
        <a:p>
          <a:endParaRPr lang="en-US"/>
        </a:p>
      </dgm:t>
    </dgm:pt>
    <dgm:pt modelId="{054897D8-37B3-4B33-B63D-D8385444196D}">
      <dgm:prSet/>
      <dgm:spPr/>
      <dgm:t>
        <a:bodyPr/>
        <a:lstStyle/>
        <a:p>
          <a:r>
            <a:rPr lang="en-US"/>
            <a:t>MinMax Loss</a:t>
          </a:r>
        </a:p>
      </dgm:t>
    </dgm:pt>
    <dgm:pt modelId="{CD0C1795-0D52-46BB-828B-2F9183804442}" type="parTrans" cxnId="{457D4E08-0497-43CE-98A2-4A40C40DA7E6}">
      <dgm:prSet/>
      <dgm:spPr/>
      <dgm:t>
        <a:bodyPr/>
        <a:lstStyle/>
        <a:p>
          <a:endParaRPr lang="en-US"/>
        </a:p>
      </dgm:t>
    </dgm:pt>
    <dgm:pt modelId="{5F4CDEED-6099-4440-95D9-2C0437D40C36}" type="sibTrans" cxnId="{457D4E08-0497-43CE-98A2-4A40C40DA7E6}">
      <dgm:prSet/>
      <dgm:spPr/>
      <dgm:t>
        <a:bodyPr/>
        <a:lstStyle/>
        <a:p>
          <a:endParaRPr lang="en-US"/>
        </a:p>
      </dgm:t>
    </dgm:pt>
    <dgm:pt modelId="{D363DE98-6D07-4568-AF87-D6965A1A5133}" type="pres">
      <dgm:prSet presAssocID="{87BCBD5C-DD6B-4BE4-9832-299EF7EA8F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1D7039-C774-4A76-914D-560496EC30E0}" type="pres">
      <dgm:prSet presAssocID="{8E69BB09-489C-4CD8-8075-6E617A5E5A4E}" presName="root" presStyleCnt="0"/>
      <dgm:spPr/>
    </dgm:pt>
    <dgm:pt modelId="{0D75B652-CA46-4224-8689-A8F50FA6AB6E}" type="pres">
      <dgm:prSet presAssocID="{8E69BB09-489C-4CD8-8075-6E617A5E5A4E}" presName="rootComposite" presStyleCnt="0"/>
      <dgm:spPr/>
    </dgm:pt>
    <dgm:pt modelId="{CE6A8F0E-163D-48A0-AF05-6DA3EBED52B1}" type="pres">
      <dgm:prSet presAssocID="{8E69BB09-489C-4CD8-8075-6E617A5E5A4E}" presName="rootText" presStyleLbl="node1" presStyleIdx="0" presStyleCnt="3"/>
      <dgm:spPr/>
    </dgm:pt>
    <dgm:pt modelId="{0836C3B3-90F1-4232-A6FC-17874C5E3FF0}" type="pres">
      <dgm:prSet presAssocID="{8E69BB09-489C-4CD8-8075-6E617A5E5A4E}" presName="rootConnector" presStyleLbl="node1" presStyleIdx="0" presStyleCnt="3"/>
      <dgm:spPr/>
    </dgm:pt>
    <dgm:pt modelId="{DF20FD97-75B3-4ECB-94F3-835208504DEF}" type="pres">
      <dgm:prSet presAssocID="{8E69BB09-489C-4CD8-8075-6E617A5E5A4E}" presName="childShape" presStyleCnt="0"/>
      <dgm:spPr/>
    </dgm:pt>
    <dgm:pt modelId="{EEB0FA1A-B802-4190-9C1D-DB93080108C0}" type="pres">
      <dgm:prSet presAssocID="{8B20EF8A-615A-456A-9CE4-C3BCC2E46E44}" presName="root" presStyleCnt="0"/>
      <dgm:spPr/>
    </dgm:pt>
    <dgm:pt modelId="{11EFC56F-871A-4D98-B7C2-39A86DF03D20}" type="pres">
      <dgm:prSet presAssocID="{8B20EF8A-615A-456A-9CE4-C3BCC2E46E44}" presName="rootComposite" presStyleCnt="0"/>
      <dgm:spPr/>
    </dgm:pt>
    <dgm:pt modelId="{9A286938-6176-43AE-A805-483E160C4938}" type="pres">
      <dgm:prSet presAssocID="{8B20EF8A-615A-456A-9CE4-C3BCC2E46E44}" presName="rootText" presStyleLbl="node1" presStyleIdx="1" presStyleCnt="3"/>
      <dgm:spPr/>
    </dgm:pt>
    <dgm:pt modelId="{3B6E8BD1-F6C8-4007-AD8E-FB20535A21F9}" type="pres">
      <dgm:prSet presAssocID="{8B20EF8A-615A-456A-9CE4-C3BCC2E46E44}" presName="rootConnector" presStyleLbl="node1" presStyleIdx="1" presStyleCnt="3"/>
      <dgm:spPr/>
    </dgm:pt>
    <dgm:pt modelId="{13B32575-8A20-4D2C-9F28-9C7289436C5C}" type="pres">
      <dgm:prSet presAssocID="{8B20EF8A-615A-456A-9CE4-C3BCC2E46E44}" presName="childShape" presStyleCnt="0"/>
      <dgm:spPr/>
    </dgm:pt>
    <dgm:pt modelId="{882B911C-3ED7-4D5A-BA23-4CBA7D70B903}" type="pres">
      <dgm:prSet presAssocID="{054897D8-37B3-4B33-B63D-D8385444196D}" presName="root" presStyleCnt="0"/>
      <dgm:spPr/>
    </dgm:pt>
    <dgm:pt modelId="{58D6063D-B52C-424E-B297-E5DCBACE84C4}" type="pres">
      <dgm:prSet presAssocID="{054897D8-37B3-4B33-B63D-D8385444196D}" presName="rootComposite" presStyleCnt="0"/>
      <dgm:spPr/>
    </dgm:pt>
    <dgm:pt modelId="{3A5D931B-821B-4793-BEA7-8A3E14A5C6B0}" type="pres">
      <dgm:prSet presAssocID="{054897D8-37B3-4B33-B63D-D8385444196D}" presName="rootText" presStyleLbl="node1" presStyleIdx="2" presStyleCnt="3"/>
      <dgm:spPr/>
    </dgm:pt>
    <dgm:pt modelId="{83FE7969-060A-4998-86FD-79AD32E9E808}" type="pres">
      <dgm:prSet presAssocID="{054897D8-37B3-4B33-B63D-D8385444196D}" presName="rootConnector" presStyleLbl="node1" presStyleIdx="2" presStyleCnt="3"/>
      <dgm:spPr/>
    </dgm:pt>
    <dgm:pt modelId="{2052B0F9-2D2A-4B64-838A-6FFFAAF5F977}" type="pres">
      <dgm:prSet presAssocID="{054897D8-37B3-4B33-B63D-D8385444196D}" presName="childShape" presStyleCnt="0"/>
      <dgm:spPr/>
    </dgm:pt>
  </dgm:ptLst>
  <dgm:cxnLst>
    <dgm:cxn modelId="{457D4E08-0497-43CE-98A2-4A40C40DA7E6}" srcId="{87BCBD5C-DD6B-4BE4-9832-299EF7EA8FD6}" destId="{054897D8-37B3-4B33-B63D-D8385444196D}" srcOrd="2" destOrd="0" parTransId="{CD0C1795-0D52-46BB-828B-2F9183804442}" sibTransId="{5F4CDEED-6099-4440-95D9-2C0437D40C36}"/>
    <dgm:cxn modelId="{A5E60770-ABFE-4777-8C96-FFA34F8DB2AA}" type="presOf" srcId="{054897D8-37B3-4B33-B63D-D8385444196D}" destId="{3A5D931B-821B-4793-BEA7-8A3E14A5C6B0}" srcOrd="0" destOrd="0" presId="urn:microsoft.com/office/officeart/2005/8/layout/hierarchy3"/>
    <dgm:cxn modelId="{45EE4551-FF1F-4BD6-9648-EC228EAEE8C4}" type="presOf" srcId="{054897D8-37B3-4B33-B63D-D8385444196D}" destId="{83FE7969-060A-4998-86FD-79AD32E9E808}" srcOrd="1" destOrd="0" presId="urn:microsoft.com/office/officeart/2005/8/layout/hierarchy3"/>
    <dgm:cxn modelId="{5013F471-68DF-41E7-9FB9-9DA4A4769674}" type="presOf" srcId="{8B20EF8A-615A-456A-9CE4-C3BCC2E46E44}" destId="{9A286938-6176-43AE-A805-483E160C4938}" srcOrd="0" destOrd="0" presId="urn:microsoft.com/office/officeart/2005/8/layout/hierarchy3"/>
    <dgm:cxn modelId="{05E63C54-5A81-4D5F-8FAB-B38258246280}" type="presOf" srcId="{8E69BB09-489C-4CD8-8075-6E617A5E5A4E}" destId="{CE6A8F0E-163D-48A0-AF05-6DA3EBED52B1}" srcOrd="0" destOrd="0" presId="urn:microsoft.com/office/officeart/2005/8/layout/hierarchy3"/>
    <dgm:cxn modelId="{AE25078F-3414-4C05-9F54-4D73CF02C0D4}" srcId="{87BCBD5C-DD6B-4BE4-9832-299EF7EA8FD6}" destId="{8E69BB09-489C-4CD8-8075-6E617A5E5A4E}" srcOrd="0" destOrd="0" parTransId="{9A42B855-C39A-40D2-8FD8-E2B9F1DF8727}" sibTransId="{C262DE4E-99F7-4CDF-8E06-8F3A4C69C210}"/>
    <dgm:cxn modelId="{85440E95-8C46-4063-B61D-D4A1BA507EE3}" srcId="{87BCBD5C-DD6B-4BE4-9832-299EF7EA8FD6}" destId="{8B20EF8A-615A-456A-9CE4-C3BCC2E46E44}" srcOrd="1" destOrd="0" parTransId="{BA707128-4217-42E1-ADCC-A68209A1CE3C}" sibTransId="{800A943A-07E9-4EA4-80F3-276BDAE32995}"/>
    <dgm:cxn modelId="{23C99CC9-91E0-4A60-B8DF-C344A2B6C113}" type="presOf" srcId="{8E69BB09-489C-4CD8-8075-6E617A5E5A4E}" destId="{0836C3B3-90F1-4232-A6FC-17874C5E3FF0}" srcOrd="1" destOrd="0" presId="urn:microsoft.com/office/officeart/2005/8/layout/hierarchy3"/>
    <dgm:cxn modelId="{A16C85DE-7652-473B-88A3-98434B63EC15}" type="presOf" srcId="{8B20EF8A-615A-456A-9CE4-C3BCC2E46E44}" destId="{3B6E8BD1-F6C8-4007-AD8E-FB20535A21F9}" srcOrd="1" destOrd="0" presId="urn:microsoft.com/office/officeart/2005/8/layout/hierarchy3"/>
    <dgm:cxn modelId="{0D53E1FC-A851-4C58-8C0D-1124354B16F1}" type="presOf" srcId="{87BCBD5C-DD6B-4BE4-9832-299EF7EA8FD6}" destId="{D363DE98-6D07-4568-AF87-D6965A1A5133}" srcOrd="0" destOrd="0" presId="urn:microsoft.com/office/officeart/2005/8/layout/hierarchy3"/>
    <dgm:cxn modelId="{0EC78A98-6030-4DE7-940B-EF854D1A68D9}" type="presParOf" srcId="{D363DE98-6D07-4568-AF87-D6965A1A5133}" destId="{1C1D7039-C774-4A76-914D-560496EC30E0}" srcOrd="0" destOrd="0" presId="urn:microsoft.com/office/officeart/2005/8/layout/hierarchy3"/>
    <dgm:cxn modelId="{F1792279-1B7E-47FE-83BE-CC3A0461736B}" type="presParOf" srcId="{1C1D7039-C774-4A76-914D-560496EC30E0}" destId="{0D75B652-CA46-4224-8689-A8F50FA6AB6E}" srcOrd="0" destOrd="0" presId="urn:microsoft.com/office/officeart/2005/8/layout/hierarchy3"/>
    <dgm:cxn modelId="{804400F7-26B9-4A0E-96AC-1B5A3B178FC9}" type="presParOf" srcId="{0D75B652-CA46-4224-8689-A8F50FA6AB6E}" destId="{CE6A8F0E-163D-48A0-AF05-6DA3EBED52B1}" srcOrd="0" destOrd="0" presId="urn:microsoft.com/office/officeart/2005/8/layout/hierarchy3"/>
    <dgm:cxn modelId="{0900AE83-2471-4EA2-8008-5434BDF7528B}" type="presParOf" srcId="{0D75B652-CA46-4224-8689-A8F50FA6AB6E}" destId="{0836C3B3-90F1-4232-A6FC-17874C5E3FF0}" srcOrd="1" destOrd="0" presId="urn:microsoft.com/office/officeart/2005/8/layout/hierarchy3"/>
    <dgm:cxn modelId="{AD932575-41E6-4D7A-A017-6AB4E4A066E8}" type="presParOf" srcId="{1C1D7039-C774-4A76-914D-560496EC30E0}" destId="{DF20FD97-75B3-4ECB-94F3-835208504DEF}" srcOrd="1" destOrd="0" presId="urn:microsoft.com/office/officeart/2005/8/layout/hierarchy3"/>
    <dgm:cxn modelId="{3449DF65-32F7-4CB1-AC1C-044003809E29}" type="presParOf" srcId="{D363DE98-6D07-4568-AF87-D6965A1A5133}" destId="{EEB0FA1A-B802-4190-9C1D-DB93080108C0}" srcOrd="1" destOrd="0" presId="urn:microsoft.com/office/officeart/2005/8/layout/hierarchy3"/>
    <dgm:cxn modelId="{802F707C-2FD7-43C0-8677-27AF7510D9C3}" type="presParOf" srcId="{EEB0FA1A-B802-4190-9C1D-DB93080108C0}" destId="{11EFC56F-871A-4D98-B7C2-39A86DF03D20}" srcOrd="0" destOrd="0" presId="urn:microsoft.com/office/officeart/2005/8/layout/hierarchy3"/>
    <dgm:cxn modelId="{C6141445-9E8E-414E-B2E6-AC564E8FBCA3}" type="presParOf" srcId="{11EFC56F-871A-4D98-B7C2-39A86DF03D20}" destId="{9A286938-6176-43AE-A805-483E160C4938}" srcOrd="0" destOrd="0" presId="urn:microsoft.com/office/officeart/2005/8/layout/hierarchy3"/>
    <dgm:cxn modelId="{ED360CF9-8844-46D6-AD86-56B8D4D6E967}" type="presParOf" srcId="{11EFC56F-871A-4D98-B7C2-39A86DF03D20}" destId="{3B6E8BD1-F6C8-4007-AD8E-FB20535A21F9}" srcOrd="1" destOrd="0" presId="urn:microsoft.com/office/officeart/2005/8/layout/hierarchy3"/>
    <dgm:cxn modelId="{54EE2170-6BF2-4191-88ED-CEC6DD650C9A}" type="presParOf" srcId="{EEB0FA1A-B802-4190-9C1D-DB93080108C0}" destId="{13B32575-8A20-4D2C-9F28-9C7289436C5C}" srcOrd="1" destOrd="0" presId="urn:microsoft.com/office/officeart/2005/8/layout/hierarchy3"/>
    <dgm:cxn modelId="{49926E52-DD3A-408C-AA4C-F83A11FD3443}" type="presParOf" srcId="{D363DE98-6D07-4568-AF87-D6965A1A5133}" destId="{882B911C-3ED7-4D5A-BA23-4CBA7D70B903}" srcOrd="2" destOrd="0" presId="urn:microsoft.com/office/officeart/2005/8/layout/hierarchy3"/>
    <dgm:cxn modelId="{0CF63A18-BA03-4AAA-B49A-2F9AA67F204C}" type="presParOf" srcId="{882B911C-3ED7-4D5A-BA23-4CBA7D70B903}" destId="{58D6063D-B52C-424E-B297-E5DCBACE84C4}" srcOrd="0" destOrd="0" presId="urn:microsoft.com/office/officeart/2005/8/layout/hierarchy3"/>
    <dgm:cxn modelId="{682FA5D1-D2CA-4A5D-A877-2421E7EAAA46}" type="presParOf" srcId="{58D6063D-B52C-424E-B297-E5DCBACE84C4}" destId="{3A5D931B-821B-4793-BEA7-8A3E14A5C6B0}" srcOrd="0" destOrd="0" presId="urn:microsoft.com/office/officeart/2005/8/layout/hierarchy3"/>
    <dgm:cxn modelId="{1C1FEEEE-0736-4318-A416-2B024A39BB96}" type="presParOf" srcId="{58D6063D-B52C-424E-B297-E5DCBACE84C4}" destId="{83FE7969-060A-4998-86FD-79AD32E9E808}" srcOrd="1" destOrd="0" presId="urn:microsoft.com/office/officeart/2005/8/layout/hierarchy3"/>
    <dgm:cxn modelId="{6B15F372-C6BC-43CE-92FD-4915A9817AE6}" type="presParOf" srcId="{882B911C-3ED7-4D5A-BA23-4CBA7D70B903}" destId="{2052B0F9-2D2A-4B64-838A-6FFFAAF5F9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F9AA8-1BAA-4099-8022-0113DA4E23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382AC-957F-43A2-8757-45E412F9F201}">
      <dgm:prSet/>
      <dgm:spPr/>
      <dgm:t>
        <a:bodyPr/>
        <a:lstStyle/>
        <a:p>
          <a:r>
            <a:rPr lang="en-US"/>
            <a:t>Vanilla GAN</a:t>
          </a:r>
        </a:p>
      </dgm:t>
    </dgm:pt>
    <dgm:pt modelId="{AD65D943-5ED7-4607-B408-D2B83089101A}" type="parTrans" cxnId="{32C40D6D-FD6F-481F-9ECB-13B91B7656B8}">
      <dgm:prSet/>
      <dgm:spPr/>
      <dgm:t>
        <a:bodyPr/>
        <a:lstStyle/>
        <a:p>
          <a:endParaRPr lang="en-US"/>
        </a:p>
      </dgm:t>
    </dgm:pt>
    <dgm:pt modelId="{E4ABF4F8-F3DD-4718-AACD-1F9C4A5F2A40}" type="sibTrans" cxnId="{32C40D6D-FD6F-481F-9ECB-13B91B7656B8}">
      <dgm:prSet/>
      <dgm:spPr/>
      <dgm:t>
        <a:bodyPr/>
        <a:lstStyle/>
        <a:p>
          <a:endParaRPr lang="en-US"/>
        </a:p>
      </dgm:t>
    </dgm:pt>
    <dgm:pt modelId="{25589C66-DE45-47C5-88F4-94112E550133}">
      <dgm:prSet/>
      <dgm:spPr/>
      <dgm:t>
        <a:bodyPr/>
        <a:lstStyle/>
        <a:p>
          <a:r>
            <a:rPr lang="en-US"/>
            <a:t>Conditional GAN</a:t>
          </a:r>
        </a:p>
      </dgm:t>
    </dgm:pt>
    <dgm:pt modelId="{DC14910B-8DD8-4894-8975-6D7C5EE64FA9}" type="parTrans" cxnId="{7E15A375-7417-4D10-AC72-666F1611A3C0}">
      <dgm:prSet/>
      <dgm:spPr/>
      <dgm:t>
        <a:bodyPr/>
        <a:lstStyle/>
        <a:p>
          <a:endParaRPr lang="en-US"/>
        </a:p>
      </dgm:t>
    </dgm:pt>
    <dgm:pt modelId="{AA6AB84E-13E6-43AA-9906-5E082935D8C3}" type="sibTrans" cxnId="{7E15A375-7417-4D10-AC72-666F1611A3C0}">
      <dgm:prSet/>
      <dgm:spPr/>
      <dgm:t>
        <a:bodyPr/>
        <a:lstStyle/>
        <a:p>
          <a:endParaRPr lang="en-US"/>
        </a:p>
      </dgm:t>
    </dgm:pt>
    <dgm:pt modelId="{AB498929-1DB2-41B1-A0E5-538A4C403270}">
      <dgm:prSet/>
      <dgm:spPr/>
      <dgm:t>
        <a:bodyPr/>
        <a:lstStyle/>
        <a:p>
          <a:r>
            <a:rPr lang="en-US"/>
            <a:t>Deep Convolutional GAN</a:t>
          </a:r>
        </a:p>
      </dgm:t>
    </dgm:pt>
    <dgm:pt modelId="{C16ADD48-547E-47A6-A40F-267E43812189}" type="parTrans" cxnId="{96CE08A4-251B-49E5-B453-C091A710EE4E}">
      <dgm:prSet/>
      <dgm:spPr/>
      <dgm:t>
        <a:bodyPr/>
        <a:lstStyle/>
        <a:p>
          <a:endParaRPr lang="en-US"/>
        </a:p>
      </dgm:t>
    </dgm:pt>
    <dgm:pt modelId="{2D1AE2EB-5771-4092-8AA2-5502B58DBCE5}" type="sibTrans" cxnId="{96CE08A4-251B-49E5-B453-C091A710EE4E}">
      <dgm:prSet/>
      <dgm:spPr/>
      <dgm:t>
        <a:bodyPr/>
        <a:lstStyle/>
        <a:p>
          <a:endParaRPr lang="en-US"/>
        </a:p>
      </dgm:t>
    </dgm:pt>
    <dgm:pt modelId="{526CAAF7-689C-4D52-810E-B3442A82D880}">
      <dgm:prSet/>
      <dgm:spPr/>
      <dgm:t>
        <a:bodyPr/>
        <a:lstStyle/>
        <a:p>
          <a:r>
            <a:rPr lang="en-US" dirty="0"/>
            <a:t>Cycle GAN</a:t>
          </a:r>
        </a:p>
      </dgm:t>
    </dgm:pt>
    <dgm:pt modelId="{F19E72C9-1B5E-4299-9D30-8560E38AD327}" type="parTrans" cxnId="{423EA66D-8F9E-4EF7-853D-ECE3066A71ED}">
      <dgm:prSet/>
      <dgm:spPr/>
      <dgm:t>
        <a:bodyPr/>
        <a:lstStyle/>
        <a:p>
          <a:endParaRPr lang="en-US"/>
        </a:p>
      </dgm:t>
    </dgm:pt>
    <dgm:pt modelId="{2B2F9CC7-3955-459F-9770-5E91965FCC2C}" type="sibTrans" cxnId="{423EA66D-8F9E-4EF7-853D-ECE3066A71ED}">
      <dgm:prSet/>
      <dgm:spPr/>
      <dgm:t>
        <a:bodyPr/>
        <a:lstStyle/>
        <a:p>
          <a:endParaRPr lang="en-US"/>
        </a:p>
      </dgm:t>
    </dgm:pt>
    <dgm:pt modelId="{54BE7F0D-4A3E-4F21-92FD-14E2698BC76F}">
      <dgm:prSet/>
      <dgm:spPr/>
      <dgm:t>
        <a:bodyPr/>
        <a:lstStyle/>
        <a:p>
          <a:r>
            <a:rPr lang="en-US"/>
            <a:t>Super Resolution GAN</a:t>
          </a:r>
        </a:p>
      </dgm:t>
    </dgm:pt>
    <dgm:pt modelId="{55499AE8-955D-4B24-ACCF-53B6D20A778A}" type="parTrans" cxnId="{666517CB-C3C5-40F2-A75F-AAC2B7A3BDF5}">
      <dgm:prSet/>
      <dgm:spPr/>
      <dgm:t>
        <a:bodyPr/>
        <a:lstStyle/>
        <a:p>
          <a:endParaRPr lang="en-US"/>
        </a:p>
      </dgm:t>
    </dgm:pt>
    <dgm:pt modelId="{287C2F96-71A0-46B1-93AB-46C56348ED24}" type="sibTrans" cxnId="{666517CB-C3C5-40F2-A75F-AAC2B7A3BDF5}">
      <dgm:prSet/>
      <dgm:spPr/>
      <dgm:t>
        <a:bodyPr/>
        <a:lstStyle/>
        <a:p>
          <a:endParaRPr lang="en-US"/>
        </a:p>
      </dgm:t>
    </dgm:pt>
    <dgm:pt modelId="{E93D1388-28D4-4CA2-BB49-444F9C55A053}" type="pres">
      <dgm:prSet presAssocID="{B25F9AA8-1BAA-4099-8022-0113DA4E23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6810E-8534-496C-A571-4348DD88398E}" type="pres">
      <dgm:prSet presAssocID="{2D7382AC-957F-43A2-8757-45E412F9F201}" presName="hierRoot1" presStyleCnt="0"/>
      <dgm:spPr/>
    </dgm:pt>
    <dgm:pt modelId="{C1017DDA-1919-4D4E-921E-B61C7FC41A47}" type="pres">
      <dgm:prSet presAssocID="{2D7382AC-957F-43A2-8757-45E412F9F201}" presName="composite" presStyleCnt="0"/>
      <dgm:spPr/>
    </dgm:pt>
    <dgm:pt modelId="{C7A0662A-19A9-41E6-A53B-83B79B3EE0A6}" type="pres">
      <dgm:prSet presAssocID="{2D7382AC-957F-43A2-8757-45E412F9F201}" presName="background" presStyleLbl="node0" presStyleIdx="0" presStyleCnt="5"/>
      <dgm:spPr/>
    </dgm:pt>
    <dgm:pt modelId="{41BDF37D-4121-4ED5-9EAC-F8657B60F373}" type="pres">
      <dgm:prSet presAssocID="{2D7382AC-957F-43A2-8757-45E412F9F201}" presName="text" presStyleLbl="fgAcc0" presStyleIdx="0" presStyleCnt="5">
        <dgm:presLayoutVars>
          <dgm:chPref val="3"/>
        </dgm:presLayoutVars>
      </dgm:prSet>
      <dgm:spPr/>
    </dgm:pt>
    <dgm:pt modelId="{A564526F-786D-4210-8A46-1B07DCC95387}" type="pres">
      <dgm:prSet presAssocID="{2D7382AC-957F-43A2-8757-45E412F9F201}" presName="hierChild2" presStyleCnt="0"/>
      <dgm:spPr/>
    </dgm:pt>
    <dgm:pt modelId="{34BC0733-30BD-423D-A6D0-320EAD980530}" type="pres">
      <dgm:prSet presAssocID="{25589C66-DE45-47C5-88F4-94112E550133}" presName="hierRoot1" presStyleCnt="0"/>
      <dgm:spPr/>
    </dgm:pt>
    <dgm:pt modelId="{615E0F89-2EBA-48E3-AE3A-5F4E8FECB055}" type="pres">
      <dgm:prSet presAssocID="{25589C66-DE45-47C5-88F4-94112E550133}" presName="composite" presStyleCnt="0"/>
      <dgm:spPr/>
    </dgm:pt>
    <dgm:pt modelId="{3349D1FB-846E-46C9-898C-7CDE871F1A10}" type="pres">
      <dgm:prSet presAssocID="{25589C66-DE45-47C5-88F4-94112E550133}" presName="background" presStyleLbl="node0" presStyleIdx="1" presStyleCnt="5"/>
      <dgm:spPr/>
    </dgm:pt>
    <dgm:pt modelId="{E0598754-C70F-4B94-A21B-0EDDEA2A6E47}" type="pres">
      <dgm:prSet presAssocID="{25589C66-DE45-47C5-88F4-94112E550133}" presName="text" presStyleLbl="fgAcc0" presStyleIdx="1" presStyleCnt="5">
        <dgm:presLayoutVars>
          <dgm:chPref val="3"/>
        </dgm:presLayoutVars>
      </dgm:prSet>
      <dgm:spPr/>
    </dgm:pt>
    <dgm:pt modelId="{F6FCC298-2390-4C95-887C-FA452713434C}" type="pres">
      <dgm:prSet presAssocID="{25589C66-DE45-47C5-88F4-94112E550133}" presName="hierChild2" presStyleCnt="0"/>
      <dgm:spPr/>
    </dgm:pt>
    <dgm:pt modelId="{ADED1495-50BF-4C81-B6FB-64B7B4906D89}" type="pres">
      <dgm:prSet presAssocID="{AB498929-1DB2-41B1-A0E5-538A4C403270}" presName="hierRoot1" presStyleCnt="0"/>
      <dgm:spPr/>
    </dgm:pt>
    <dgm:pt modelId="{7E962BA6-6B2B-412C-B2B5-62C01DCC67BB}" type="pres">
      <dgm:prSet presAssocID="{AB498929-1DB2-41B1-A0E5-538A4C403270}" presName="composite" presStyleCnt="0"/>
      <dgm:spPr/>
    </dgm:pt>
    <dgm:pt modelId="{06A552C6-3A63-4D8B-90A7-6C46CCF72B14}" type="pres">
      <dgm:prSet presAssocID="{AB498929-1DB2-41B1-A0E5-538A4C403270}" presName="background" presStyleLbl="node0" presStyleIdx="2" presStyleCnt="5"/>
      <dgm:spPr/>
    </dgm:pt>
    <dgm:pt modelId="{4FA01896-F66E-454B-96BB-B8C3F44AEEE5}" type="pres">
      <dgm:prSet presAssocID="{AB498929-1DB2-41B1-A0E5-538A4C403270}" presName="text" presStyleLbl="fgAcc0" presStyleIdx="2" presStyleCnt="5">
        <dgm:presLayoutVars>
          <dgm:chPref val="3"/>
        </dgm:presLayoutVars>
      </dgm:prSet>
      <dgm:spPr/>
    </dgm:pt>
    <dgm:pt modelId="{69A63FFC-F772-41AB-9B0B-933D2BF774E6}" type="pres">
      <dgm:prSet presAssocID="{AB498929-1DB2-41B1-A0E5-538A4C403270}" presName="hierChild2" presStyleCnt="0"/>
      <dgm:spPr/>
    </dgm:pt>
    <dgm:pt modelId="{7C7C3CE2-7C58-4CD3-BE33-407C6EDF9455}" type="pres">
      <dgm:prSet presAssocID="{526CAAF7-689C-4D52-810E-B3442A82D880}" presName="hierRoot1" presStyleCnt="0"/>
      <dgm:spPr/>
    </dgm:pt>
    <dgm:pt modelId="{F833E563-CBF0-4F04-B17E-BAD681DD45E4}" type="pres">
      <dgm:prSet presAssocID="{526CAAF7-689C-4D52-810E-B3442A82D880}" presName="composite" presStyleCnt="0"/>
      <dgm:spPr/>
    </dgm:pt>
    <dgm:pt modelId="{81CB0A26-1D24-432B-8EBB-942D210A1498}" type="pres">
      <dgm:prSet presAssocID="{526CAAF7-689C-4D52-810E-B3442A82D880}" presName="background" presStyleLbl="node0" presStyleIdx="3" presStyleCnt="5"/>
      <dgm:spPr/>
    </dgm:pt>
    <dgm:pt modelId="{28C5A2BE-6EC6-45AE-85F0-7E63EBD3DE8B}" type="pres">
      <dgm:prSet presAssocID="{526CAAF7-689C-4D52-810E-B3442A82D880}" presName="text" presStyleLbl="fgAcc0" presStyleIdx="3" presStyleCnt="5">
        <dgm:presLayoutVars>
          <dgm:chPref val="3"/>
        </dgm:presLayoutVars>
      </dgm:prSet>
      <dgm:spPr/>
    </dgm:pt>
    <dgm:pt modelId="{E7028993-BED5-4274-A18F-59848E1BE378}" type="pres">
      <dgm:prSet presAssocID="{526CAAF7-689C-4D52-810E-B3442A82D880}" presName="hierChild2" presStyleCnt="0"/>
      <dgm:spPr/>
    </dgm:pt>
    <dgm:pt modelId="{E65D3A59-A741-459F-88DF-7A687455DFBE}" type="pres">
      <dgm:prSet presAssocID="{54BE7F0D-4A3E-4F21-92FD-14E2698BC76F}" presName="hierRoot1" presStyleCnt="0"/>
      <dgm:spPr/>
    </dgm:pt>
    <dgm:pt modelId="{931BD641-644C-42F0-86CD-1D62872ED1F4}" type="pres">
      <dgm:prSet presAssocID="{54BE7F0D-4A3E-4F21-92FD-14E2698BC76F}" presName="composite" presStyleCnt="0"/>
      <dgm:spPr/>
    </dgm:pt>
    <dgm:pt modelId="{07C54D60-C757-4FF1-9462-A6A13DC00EFE}" type="pres">
      <dgm:prSet presAssocID="{54BE7F0D-4A3E-4F21-92FD-14E2698BC76F}" presName="background" presStyleLbl="node0" presStyleIdx="4" presStyleCnt="5"/>
      <dgm:spPr/>
    </dgm:pt>
    <dgm:pt modelId="{D3FE5887-64B0-4D7A-9EF8-A224E8F3AC0E}" type="pres">
      <dgm:prSet presAssocID="{54BE7F0D-4A3E-4F21-92FD-14E2698BC76F}" presName="text" presStyleLbl="fgAcc0" presStyleIdx="4" presStyleCnt="5">
        <dgm:presLayoutVars>
          <dgm:chPref val="3"/>
        </dgm:presLayoutVars>
      </dgm:prSet>
      <dgm:spPr/>
    </dgm:pt>
    <dgm:pt modelId="{83D05CCD-D808-4026-9F49-AACFF06A4AE8}" type="pres">
      <dgm:prSet presAssocID="{54BE7F0D-4A3E-4F21-92FD-14E2698BC76F}" presName="hierChild2" presStyleCnt="0"/>
      <dgm:spPr/>
    </dgm:pt>
  </dgm:ptLst>
  <dgm:cxnLst>
    <dgm:cxn modelId="{2DD54F16-174A-449C-B2EE-A851084A5BD1}" type="presOf" srcId="{2D7382AC-957F-43A2-8757-45E412F9F201}" destId="{41BDF37D-4121-4ED5-9EAC-F8657B60F373}" srcOrd="0" destOrd="0" presId="urn:microsoft.com/office/officeart/2005/8/layout/hierarchy1"/>
    <dgm:cxn modelId="{470D8731-E3E7-48E1-868B-557A7CA5BEC6}" type="presOf" srcId="{AB498929-1DB2-41B1-A0E5-538A4C403270}" destId="{4FA01896-F66E-454B-96BB-B8C3F44AEEE5}" srcOrd="0" destOrd="0" presId="urn:microsoft.com/office/officeart/2005/8/layout/hierarchy1"/>
    <dgm:cxn modelId="{075B425F-5101-40A6-BEC3-003F3326B9E8}" type="presOf" srcId="{526CAAF7-689C-4D52-810E-B3442A82D880}" destId="{28C5A2BE-6EC6-45AE-85F0-7E63EBD3DE8B}" srcOrd="0" destOrd="0" presId="urn:microsoft.com/office/officeart/2005/8/layout/hierarchy1"/>
    <dgm:cxn modelId="{E19A0849-0923-4234-A41B-9C4C69E3F4D4}" type="presOf" srcId="{54BE7F0D-4A3E-4F21-92FD-14E2698BC76F}" destId="{D3FE5887-64B0-4D7A-9EF8-A224E8F3AC0E}" srcOrd="0" destOrd="0" presId="urn:microsoft.com/office/officeart/2005/8/layout/hierarchy1"/>
    <dgm:cxn modelId="{D657D34A-1545-4E2C-8DE2-9082C7F57A2D}" type="presOf" srcId="{25589C66-DE45-47C5-88F4-94112E550133}" destId="{E0598754-C70F-4B94-A21B-0EDDEA2A6E47}" srcOrd="0" destOrd="0" presId="urn:microsoft.com/office/officeart/2005/8/layout/hierarchy1"/>
    <dgm:cxn modelId="{32C40D6D-FD6F-481F-9ECB-13B91B7656B8}" srcId="{B25F9AA8-1BAA-4099-8022-0113DA4E2364}" destId="{2D7382AC-957F-43A2-8757-45E412F9F201}" srcOrd="0" destOrd="0" parTransId="{AD65D943-5ED7-4607-B408-D2B83089101A}" sibTransId="{E4ABF4F8-F3DD-4718-AACD-1F9C4A5F2A40}"/>
    <dgm:cxn modelId="{423EA66D-8F9E-4EF7-853D-ECE3066A71ED}" srcId="{B25F9AA8-1BAA-4099-8022-0113DA4E2364}" destId="{526CAAF7-689C-4D52-810E-B3442A82D880}" srcOrd="3" destOrd="0" parTransId="{F19E72C9-1B5E-4299-9D30-8560E38AD327}" sibTransId="{2B2F9CC7-3955-459F-9770-5E91965FCC2C}"/>
    <dgm:cxn modelId="{7E15A375-7417-4D10-AC72-666F1611A3C0}" srcId="{B25F9AA8-1BAA-4099-8022-0113DA4E2364}" destId="{25589C66-DE45-47C5-88F4-94112E550133}" srcOrd="1" destOrd="0" parTransId="{DC14910B-8DD8-4894-8975-6D7C5EE64FA9}" sibTransId="{AA6AB84E-13E6-43AA-9906-5E082935D8C3}"/>
    <dgm:cxn modelId="{6AAC587C-3ED3-4145-98AC-0FA64E7AEA94}" type="presOf" srcId="{B25F9AA8-1BAA-4099-8022-0113DA4E2364}" destId="{E93D1388-28D4-4CA2-BB49-444F9C55A053}" srcOrd="0" destOrd="0" presId="urn:microsoft.com/office/officeart/2005/8/layout/hierarchy1"/>
    <dgm:cxn modelId="{96CE08A4-251B-49E5-B453-C091A710EE4E}" srcId="{B25F9AA8-1BAA-4099-8022-0113DA4E2364}" destId="{AB498929-1DB2-41B1-A0E5-538A4C403270}" srcOrd="2" destOrd="0" parTransId="{C16ADD48-547E-47A6-A40F-267E43812189}" sibTransId="{2D1AE2EB-5771-4092-8AA2-5502B58DBCE5}"/>
    <dgm:cxn modelId="{666517CB-C3C5-40F2-A75F-AAC2B7A3BDF5}" srcId="{B25F9AA8-1BAA-4099-8022-0113DA4E2364}" destId="{54BE7F0D-4A3E-4F21-92FD-14E2698BC76F}" srcOrd="4" destOrd="0" parTransId="{55499AE8-955D-4B24-ACCF-53B6D20A778A}" sibTransId="{287C2F96-71A0-46B1-93AB-46C56348ED24}"/>
    <dgm:cxn modelId="{03F9EF14-7433-46B9-82D6-5FF3E54FBDA9}" type="presParOf" srcId="{E93D1388-28D4-4CA2-BB49-444F9C55A053}" destId="{7276810E-8534-496C-A571-4348DD88398E}" srcOrd="0" destOrd="0" presId="urn:microsoft.com/office/officeart/2005/8/layout/hierarchy1"/>
    <dgm:cxn modelId="{D4D76172-4ABB-4748-9CB6-19C23558E177}" type="presParOf" srcId="{7276810E-8534-496C-A571-4348DD88398E}" destId="{C1017DDA-1919-4D4E-921E-B61C7FC41A47}" srcOrd="0" destOrd="0" presId="urn:microsoft.com/office/officeart/2005/8/layout/hierarchy1"/>
    <dgm:cxn modelId="{CC9C8455-D71E-4538-BAE4-F2603A9D8EB0}" type="presParOf" srcId="{C1017DDA-1919-4D4E-921E-B61C7FC41A47}" destId="{C7A0662A-19A9-41E6-A53B-83B79B3EE0A6}" srcOrd="0" destOrd="0" presId="urn:microsoft.com/office/officeart/2005/8/layout/hierarchy1"/>
    <dgm:cxn modelId="{A08D984C-32A6-4A85-928B-46485D890737}" type="presParOf" srcId="{C1017DDA-1919-4D4E-921E-B61C7FC41A47}" destId="{41BDF37D-4121-4ED5-9EAC-F8657B60F373}" srcOrd="1" destOrd="0" presId="urn:microsoft.com/office/officeart/2005/8/layout/hierarchy1"/>
    <dgm:cxn modelId="{22401D02-CFF8-40D6-98E6-7B8422134D7F}" type="presParOf" srcId="{7276810E-8534-496C-A571-4348DD88398E}" destId="{A564526F-786D-4210-8A46-1B07DCC95387}" srcOrd="1" destOrd="0" presId="urn:microsoft.com/office/officeart/2005/8/layout/hierarchy1"/>
    <dgm:cxn modelId="{D642D06C-8BC6-4EAE-850F-6584E92C50C0}" type="presParOf" srcId="{E93D1388-28D4-4CA2-BB49-444F9C55A053}" destId="{34BC0733-30BD-423D-A6D0-320EAD980530}" srcOrd="1" destOrd="0" presId="urn:microsoft.com/office/officeart/2005/8/layout/hierarchy1"/>
    <dgm:cxn modelId="{6E828837-FBFC-480E-A04D-885DFD2B44D8}" type="presParOf" srcId="{34BC0733-30BD-423D-A6D0-320EAD980530}" destId="{615E0F89-2EBA-48E3-AE3A-5F4E8FECB055}" srcOrd="0" destOrd="0" presId="urn:microsoft.com/office/officeart/2005/8/layout/hierarchy1"/>
    <dgm:cxn modelId="{0F3CCA40-68B9-4EA1-A4C2-7A1A1B268222}" type="presParOf" srcId="{615E0F89-2EBA-48E3-AE3A-5F4E8FECB055}" destId="{3349D1FB-846E-46C9-898C-7CDE871F1A10}" srcOrd="0" destOrd="0" presId="urn:microsoft.com/office/officeart/2005/8/layout/hierarchy1"/>
    <dgm:cxn modelId="{84FA3693-9FE1-4F2F-BD28-1891A0A0FC6D}" type="presParOf" srcId="{615E0F89-2EBA-48E3-AE3A-5F4E8FECB055}" destId="{E0598754-C70F-4B94-A21B-0EDDEA2A6E47}" srcOrd="1" destOrd="0" presId="urn:microsoft.com/office/officeart/2005/8/layout/hierarchy1"/>
    <dgm:cxn modelId="{A4A4776C-95CB-485F-8F8D-AB5E71BC83D5}" type="presParOf" srcId="{34BC0733-30BD-423D-A6D0-320EAD980530}" destId="{F6FCC298-2390-4C95-887C-FA452713434C}" srcOrd="1" destOrd="0" presId="urn:microsoft.com/office/officeart/2005/8/layout/hierarchy1"/>
    <dgm:cxn modelId="{8A924F00-406B-488C-BB97-9C6956172FF4}" type="presParOf" srcId="{E93D1388-28D4-4CA2-BB49-444F9C55A053}" destId="{ADED1495-50BF-4C81-B6FB-64B7B4906D89}" srcOrd="2" destOrd="0" presId="urn:microsoft.com/office/officeart/2005/8/layout/hierarchy1"/>
    <dgm:cxn modelId="{069EF9A7-DC7B-4D9D-A57C-59A48B5E7E6D}" type="presParOf" srcId="{ADED1495-50BF-4C81-B6FB-64B7B4906D89}" destId="{7E962BA6-6B2B-412C-B2B5-62C01DCC67BB}" srcOrd="0" destOrd="0" presId="urn:microsoft.com/office/officeart/2005/8/layout/hierarchy1"/>
    <dgm:cxn modelId="{9ACB9D1B-33B5-4694-BECF-B21ED849DB6E}" type="presParOf" srcId="{7E962BA6-6B2B-412C-B2B5-62C01DCC67BB}" destId="{06A552C6-3A63-4D8B-90A7-6C46CCF72B14}" srcOrd="0" destOrd="0" presId="urn:microsoft.com/office/officeart/2005/8/layout/hierarchy1"/>
    <dgm:cxn modelId="{ADE7E725-C9E0-48AB-830D-1A6D36298BFE}" type="presParOf" srcId="{7E962BA6-6B2B-412C-B2B5-62C01DCC67BB}" destId="{4FA01896-F66E-454B-96BB-B8C3F44AEEE5}" srcOrd="1" destOrd="0" presId="urn:microsoft.com/office/officeart/2005/8/layout/hierarchy1"/>
    <dgm:cxn modelId="{C3A2DCAE-4016-4F67-9CE3-6396D1A1890F}" type="presParOf" srcId="{ADED1495-50BF-4C81-B6FB-64B7B4906D89}" destId="{69A63FFC-F772-41AB-9B0B-933D2BF774E6}" srcOrd="1" destOrd="0" presId="urn:microsoft.com/office/officeart/2005/8/layout/hierarchy1"/>
    <dgm:cxn modelId="{595EF7C9-2189-48EF-9CEE-4B0096A438D7}" type="presParOf" srcId="{E93D1388-28D4-4CA2-BB49-444F9C55A053}" destId="{7C7C3CE2-7C58-4CD3-BE33-407C6EDF9455}" srcOrd="3" destOrd="0" presId="urn:microsoft.com/office/officeart/2005/8/layout/hierarchy1"/>
    <dgm:cxn modelId="{E15D3B2C-7819-48D8-BB3C-619A6FAED917}" type="presParOf" srcId="{7C7C3CE2-7C58-4CD3-BE33-407C6EDF9455}" destId="{F833E563-CBF0-4F04-B17E-BAD681DD45E4}" srcOrd="0" destOrd="0" presId="urn:microsoft.com/office/officeart/2005/8/layout/hierarchy1"/>
    <dgm:cxn modelId="{8B553C4A-DDA9-4440-8596-02AB8E8FC074}" type="presParOf" srcId="{F833E563-CBF0-4F04-B17E-BAD681DD45E4}" destId="{81CB0A26-1D24-432B-8EBB-942D210A1498}" srcOrd="0" destOrd="0" presId="urn:microsoft.com/office/officeart/2005/8/layout/hierarchy1"/>
    <dgm:cxn modelId="{E0DBB4DC-DF0F-4FCC-8EF9-7180EFCC0BAD}" type="presParOf" srcId="{F833E563-CBF0-4F04-B17E-BAD681DD45E4}" destId="{28C5A2BE-6EC6-45AE-85F0-7E63EBD3DE8B}" srcOrd="1" destOrd="0" presId="urn:microsoft.com/office/officeart/2005/8/layout/hierarchy1"/>
    <dgm:cxn modelId="{E73FD1BB-BBA4-412E-9425-C689B6DBA24D}" type="presParOf" srcId="{7C7C3CE2-7C58-4CD3-BE33-407C6EDF9455}" destId="{E7028993-BED5-4274-A18F-59848E1BE378}" srcOrd="1" destOrd="0" presId="urn:microsoft.com/office/officeart/2005/8/layout/hierarchy1"/>
    <dgm:cxn modelId="{D2891D51-0F7D-4FD8-A9D1-8A11525DB95E}" type="presParOf" srcId="{E93D1388-28D4-4CA2-BB49-444F9C55A053}" destId="{E65D3A59-A741-459F-88DF-7A687455DFBE}" srcOrd="4" destOrd="0" presId="urn:microsoft.com/office/officeart/2005/8/layout/hierarchy1"/>
    <dgm:cxn modelId="{6D81B11A-EF00-4A06-8254-D46DD79AE30D}" type="presParOf" srcId="{E65D3A59-A741-459F-88DF-7A687455DFBE}" destId="{931BD641-644C-42F0-86CD-1D62872ED1F4}" srcOrd="0" destOrd="0" presId="urn:microsoft.com/office/officeart/2005/8/layout/hierarchy1"/>
    <dgm:cxn modelId="{E445D6AD-1990-4764-830B-6E37FB13EB8E}" type="presParOf" srcId="{931BD641-644C-42F0-86CD-1D62872ED1F4}" destId="{07C54D60-C757-4FF1-9462-A6A13DC00EFE}" srcOrd="0" destOrd="0" presId="urn:microsoft.com/office/officeart/2005/8/layout/hierarchy1"/>
    <dgm:cxn modelId="{B3E64B1E-C839-40C5-8E65-76E1164DFA74}" type="presParOf" srcId="{931BD641-644C-42F0-86CD-1D62872ED1F4}" destId="{D3FE5887-64B0-4D7A-9EF8-A224E8F3AC0E}" srcOrd="1" destOrd="0" presId="urn:microsoft.com/office/officeart/2005/8/layout/hierarchy1"/>
    <dgm:cxn modelId="{6C3E6BB1-2786-4573-9EFA-5DEE22DE7051}" type="presParOf" srcId="{E65D3A59-A741-459F-88DF-7A687455DFBE}" destId="{83D05CCD-D808-4026-9F49-AACFF06A4A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33956-7B1C-407E-95CB-1D96D170EE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B508FE-5923-421A-B331-229D9285A9F1}">
      <dgm:prSet/>
      <dgm:spPr/>
      <dgm:t>
        <a:bodyPr/>
        <a:lstStyle/>
        <a:p>
          <a:pPr>
            <a:defRPr cap="all"/>
          </a:pPr>
          <a:r>
            <a:rPr lang="en-US"/>
            <a:t>Unblurring Images</a:t>
          </a:r>
        </a:p>
      </dgm:t>
    </dgm:pt>
    <dgm:pt modelId="{DD727FCA-2F03-4C9E-957E-C319B189F53D}" type="parTrans" cxnId="{1EA204E0-FB57-453C-B473-1CA97A0BB853}">
      <dgm:prSet/>
      <dgm:spPr/>
      <dgm:t>
        <a:bodyPr/>
        <a:lstStyle/>
        <a:p>
          <a:endParaRPr lang="en-US"/>
        </a:p>
      </dgm:t>
    </dgm:pt>
    <dgm:pt modelId="{C9CD4390-E34E-479D-90E5-2C65A67FB5DA}" type="sibTrans" cxnId="{1EA204E0-FB57-453C-B473-1CA97A0BB853}">
      <dgm:prSet/>
      <dgm:spPr/>
      <dgm:t>
        <a:bodyPr/>
        <a:lstStyle/>
        <a:p>
          <a:endParaRPr lang="en-US"/>
        </a:p>
      </dgm:t>
    </dgm:pt>
    <dgm:pt modelId="{7A0E1CC7-D942-40E2-89FE-D02498A4B7A3}">
      <dgm:prSet/>
      <dgm:spPr/>
      <dgm:t>
        <a:bodyPr/>
        <a:lstStyle/>
        <a:p>
          <a:pPr>
            <a:defRPr cap="all"/>
          </a:pPr>
          <a:r>
            <a:rPr lang="en-US"/>
            <a:t>Changing Scenery</a:t>
          </a:r>
        </a:p>
      </dgm:t>
    </dgm:pt>
    <dgm:pt modelId="{3DAAE5FE-C652-47F5-85A7-5617464E4F24}" type="parTrans" cxnId="{1DF0553A-5287-4E1E-80C3-4A27AC22EEA6}">
      <dgm:prSet/>
      <dgm:spPr/>
      <dgm:t>
        <a:bodyPr/>
        <a:lstStyle/>
        <a:p>
          <a:endParaRPr lang="en-US"/>
        </a:p>
      </dgm:t>
    </dgm:pt>
    <dgm:pt modelId="{668BC080-DC1A-46CD-95EF-505FB9A81AE5}" type="sibTrans" cxnId="{1DF0553A-5287-4E1E-80C3-4A27AC22EEA6}">
      <dgm:prSet/>
      <dgm:spPr/>
      <dgm:t>
        <a:bodyPr/>
        <a:lstStyle/>
        <a:p>
          <a:endParaRPr lang="en-US"/>
        </a:p>
      </dgm:t>
    </dgm:pt>
    <dgm:pt modelId="{16DB3AD8-5563-4165-BB99-53DEC81EA539}">
      <dgm:prSet/>
      <dgm:spPr/>
      <dgm:t>
        <a:bodyPr/>
        <a:lstStyle/>
        <a:p>
          <a:pPr>
            <a:defRPr cap="all"/>
          </a:pPr>
          <a:r>
            <a:rPr lang="en-US"/>
            <a:t>Converting Day to Night</a:t>
          </a:r>
        </a:p>
      </dgm:t>
    </dgm:pt>
    <dgm:pt modelId="{92D62409-17D8-4983-B0C5-1246E01962E9}" type="parTrans" cxnId="{29EDA073-B801-498E-9183-C22C709464E6}">
      <dgm:prSet/>
      <dgm:spPr/>
      <dgm:t>
        <a:bodyPr/>
        <a:lstStyle/>
        <a:p>
          <a:endParaRPr lang="en-US"/>
        </a:p>
      </dgm:t>
    </dgm:pt>
    <dgm:pt modelId="{330435FF-1952-4428-8E30-D228F210C810}" type="sibTrans" cxnId="{29EDA073-B801-498E-9183-C22C709464E6}">
      <dgm:prSet/>
      <dgm:spPr/>
      <dgm:t>
        <a:bodyPr/>
        <a:lstStyle/>
        <a:p>
          <a:endParaRPr lang="en-US"/>
        </a:p>
      </dgm:t>
    </dgm:pt>
    <dgm:pt modelId="{1C0EFF45-D6EA-4F17-8EBE-C4021E76FA8F}">
      <dgm:prSet/>
      <dgm:spPr/>
      <dgm:t>
        <a:bodyPr/>
        <a:lstStyle/>
        <a:p>
          <a:pPr>
            <a:defRPr cap="all"/>
          </a:pPr>
          <a:r>
            <a:rPr lang="en-US"/>
            <a:t>Transforming Art Styles</a:t>
          </a:r>
        </a:p>
      </dgm:t>
    </dgm:pt>
    <dgm:pt modelId="{2C4EE254-F6E1-41C1-BA27-2DD92579C044}" type="parTrans" cxnId="{7405EA28-99F3-4894-9D27-178B532F3138}">
      <dgm:prSet/>
      <dgm:spPr/>
      <dgm:t>
        <a:bodyPr/>
        <a:lstStyle/>
        <a:p>
          <a:endParaRPr lang="en-US"/>
        </a:p>
      </dgm:t>
    </dgm:pt>
    <dgm:pt modelId="{5E5CCD21-14A2-4621-B073-DE6121613A90}" type="sibTrans" cxnId="{7405EA28-99F3-4894-9D27-178B532F3138}">
      <dgm:prSet/>
      <dgm:spPr/>
      <dgm:t>
        <a:bodyPr/>
        <a:lstStyle/>
        <a:p>
          <a:endParaRPr lang="en-US"/>
        </a:p>
      </dgm:t>
    </dgm:pt>
    <dgm:pt modelId="{FA589F19-C6FA-4512-85FC-07D2B142FF96}" type="pres">
      <dgm:prSet presAssocID="{2DB33956-7B1C-407E-95CB-1D96D170EE70}" presName="root" presStyleCnt="0">
        <dgm:presLayoutVars>
          <dgm:dir/>
          <dgm:resizeHandles val="exact"/>
        </dgm:presLayoutVars>
      </dgm:prSet>
      <dgm:spPr/>
    </dgm:pt>
    <dgm:pt modelId="{842685FA-0793-442B-9382-73B68F1E4074}" type="pres">
      <dgm:prSet presAssocID="{DFB508FE-5923-421A-B331-229D9285A9F1}" presName="compNode" presStyleCnt="0"/>
      <dgm:spPr/>
    </dgm:pt>
    <dgm:pt modelId="{F632EF2E-7541-430C-A119-223490C22F6F}" type="pres">
      <dgm:prSet presAssocID="{DFB508FE-5923-421A-B331-229D9285A9F1}" presName="iconBgRect" presStyleLbl="bgShp" presStyleIdx="0" presStyleCnt="4"/>
      <dgm:spPr/>
    </dgm:pt>
    <dgm:pt modelId="{EBAAF4C6-5AB9-480F-A0EA-1AAB6C85646B}" type="pres">
      <dgm:prSet presAssocID="{DFB508FE-5923-421A-B331-229D9285A9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2D3E932-DE78-4273-BCDE-FE730A77EBD9}" type="pres">
      <dgm:prSet presAssocID="{DFB508FE-5923-421A-B331-229D9285A9F1}" presName="spaceRect" presStyleCnt="0"/>
      <dgm:spPr/>
    </dgm:pt>
    <dgm:pt modelId="{203E3EE3-F334-4218-A8C1-1EC5C8078FE1}" type="pres">
      <dgm:prSet presAssocID="{DFB508FE-5923-421A-B331-229D9285A9F1}" presName="textRect" presStyleLbl="revTx" presStyleIdx="0" presStyleCnt="4">
        <dgm:presLayoutVars>
          <dgm:chMax val="1"/>
          <dgm:chPref val="1"/>
        </dgm:presLayoutVars>
      </dgm:prSet>
      <dgm:spPr/>
    </dgm:pt>
    <dgm:pt modelId="{71B9BEE6-E834-4771-BE4C-75D695C4DA1F}" type="pres">
      <dgm:prSet presAssocID="{C9CD4390-E34E-479D-90E5-2C65A67FB5DA}" presName="sibTrans" presStyleCnt="0"/>
      <dgm:spPr/>
    </dgm:pt>
    <dgm:pt modelId="{4AEE01D7-FA9A-4A22-938C-968154D91F4E}" type="pres">
      <dgm:prSet presAssocID="{7A0E1CC7-D942-40E2-89FE-D02498A4B7A3}" presName="compNode" presStyleCnt="0"/>
      <dgm:spPr/>
    </dgm:pt>
    <dgm:pt modelId="{5BD21DDD-0214-419C-B890-B621B44E4CFD}" type="pres">
      <dgm:prSet presAssocID="{7A0E1CC7-D942-40E2-89FE-D02498A4B7A3}" presName="iconBgRect" presStyleLbl="bgShp" presStyleIdx="1" presStyleCnt="4"/>
      <dgm:spPr/>
    </dgm:pt>
    <dgm:pt modelId="{C30983B4-BDFF-4C99-AEFB-0312B5843C66}" type="pres">
      <dgm:prSet presAssocID="{7A0E1CC7-D942-40E2-89FE-D02498A4B7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3E94D936-7A4D-4D12-8A0E-7D89AA708C6E}" type="pres">
      <dgm:prSet presAssocID="{7A0E1CC7-D942-40E2-89FE-D02498A4B7A3}" presName="spaceRect" presStyleCnt="0"/>
      <dgm:spPr/>
    </dgm:pt>
    <dgm:pt modelId="{F38D06D4-F9AE-4FD9-A13C-AC3CB57142C9}" type="pres">
      <dgm:prSet presAssocID="{7A0E1CC7-D942-40E2-89FE-D02498A4B7A3}" presName="textRect" presStyleLbl="revTx" presStyleIdx="1" presStyleCnt="4">
        <dgm:presLayoutVars>
          <dgm:chMax val="1"/>
          <dgm:chPref val="1"/>
        </dgm:presLayoutVars>
      </dgm:prSet>
      <dgm:spPr/>
    </dgm:pt>
    <dgm:pt modelId="{1FFCB511-92D0-4EC6-BCA6-994EFED867FB}" type="pres">
      <dgm:prSet presAssocID="{668BC080-DC1A-46CD-95EF-505FB9A81AE5}" presName="sibTrans" presStyleCnt="0"/>
      <dgm:spPr/>
    </dgm:pt>
    <dgm:pt modelId="{1EA76E12-7502-4A0C-B7CD-9861B47F7D0C}" type="pres">
      <dgm:prSet presAssocID="{16DB3AD8-5563-4165-BB99-53DEC81EA539}" presName="compNode" presStyleCnt="0"/>
      <dgm:spPr/>
    </dgm:pt>
    <dgm:pt modelId="{DF490E29-7192-4597-AC77-CDBB7DB063E2}" type="pres">
      <dgm:prSet presAssocID="{16DB3AD8-5563-4165-BB99-53DEC81EA539}" presName="iconBgRect" presStyleLbl="bgShp" presStyleIdx="2" presStyleCnt="4"/>
      <dgm:spPr/>
    </dgm:pt>
    <dgm:pt modelId="{A9206B91-1CBE-4996-8ED8-CF11736BC0C7}" type="pres">
      <dgm:prSet presAssocID="{16DB3AD8-5563-4165-BB99-53DEC81EA5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35971B08-C641-484D-9DF0-1EFB79A28DF0}" type="pres">
      <dgm:prSet presAssocID="{16DB3AD8-5563-4165-BB99-53DEC81EA539}" presName="spaceRect" presStyleCnt="0"/>
      <dgm:spPr/>
    </dgm:pt>
    <dgm:pt modelId="{23E71E74-0D42-4C49-9CD4-3F55C3826DE4}" type="pres">
      <dgm:prSet presAssocID="{16DB3AD8-5563-4165-BB99-53DEC81EA539}" presName="textRect" presStyleLbl="revTx" presStyleIdx="2" presStyleCnt="4">
        <dgm:presLayoutVars>
          <dgm:chMax val="1"/>
          <dgm:chPref val="1"/>
        </dgm:presLayoutVars>
      </dgm:prSet>
      <dgm:spPr/>
    </dgm:pt>
    <dgm:pt modelId="{AB554EBB-CFCE-4D1E-BCA5-D58926DE2770}" type="pres">
      <dgm:prSet presAssocID="{330435FF-1952-4428-8E30-D228F210C810}" presName="sibTrans" presStyleCnt="0"/>
      <dgm:spPr/>
    </dgm:pt>
    <dgm:pt modelId="{344419D7-31E9-4CE6-8FCC-1E1E95E77E6A}" type="pres">
      <dgm:prSet presAssocID="{1C0EFF45-D6EA-4F17-8EBE-C4021E76FA8F}" presName="compNode" presStyleCnt="0"/>
      <dgm:spPr/>
    </dgm:pt>
    <dgm:pt modelId="{89DEAEFF-60A1-43C2-B357-601D0580C08F}" type="pres">
      <dgm:prSet presAssocID="{1C0EFF45-D6EA-4F17-8EBE-C4021E76FA8F}" presName="iconBgRect" presStyleLbl="bgShp" presStyleIdx="3" presStyleCnt="4"/>
      <dgm:spPr/>
    </dgm:pt>
    <dgm:pt modelId="{CDB85DE7-0BDD-42DC-98CB-8EC159EEA742}" type="pres">
      <dgm:prSet presAssocID="{1C0EFF45-D6EA-4F17-8EBE-C4021E76F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E6F9F5D-AF32-4BFA-B9A0-271D26ECEF91}" type="pres">
      <dgm:prSet presAssocID="{1C0EFF45-D6EA-4F17-8EBE-C4021E76FA8F}" presName="spaceRect" presStyleCnt="0"/>
      <dgm:spPr/>
    </dgm:pt>
    <dgm:pt modelId="{89918249-B251-4438-8D55-A5024457A0FB}" type="pres">
      <dgm:prSet presAssocID="{1C0EFF45-D6EA-4F17-8EBE-C4021E76F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106D0E-8CD0-4543-A2A6-4B67C71DAFE5}" type="presOf" srcId="{2DB33956-7B1C-407E-95CB-1D96D170EE70}" destId="{FA589F19-C6FA-4512-85FC-07D2B142FF96}" srcOrd="0" destOrd="0" presId="urn:microsoft.com/office/officeart/2018/5/layout/IconCircleLabelList"/>
    <dgm:cxn modelId="{7405EA28-99F3-4894-9D27-178B532F3138}" srcId="{2DB33956-7B1C-407E-95CB-1D96D170EE70}" destId="{1C0EFF45-D6EA-4F17-8EBE-C4021E76FA8F}" srcOrd="3" destOrd="0" parTransId="{2C4EE254-F6E1-41C1-BA27-2DD92579C044}" sibTransId="{5E5CCD21-14A2-4621-B073-DE6121613A90}"/>
    <dgm:cxn modelId="{E7225C32-5FD5-4D3D-B6BF-7F3738867EF5}" type="presOf" srcId="{DFB508FE-5923-421A-B331-229D9285A9F1}" destId="{203E3EE3-F334-4218-A8C1-1EC5C8078FE1}" srcOrd="0" destOrd="0" presId="urn:microsoft.com/office/officeart/2018/5/layout/IconCircleLabelList"/>
    <dgm:cxn modelId="{1DF0553A-5287-4E1E-80C3-4A27AC22EEA6}" srcId="{2DB33956-7B1C-407E-95CB-1D96D170EE70}" destId="{7A0E1CC7-D942-40E2-89FE-D02498A4B7A3}" srcOrd="1" destOrd="0" parTransId="{3DAAE5FE-C652-47F5-85A7-5617464E4F24}" sibTransId="{668BC080-DC1A-46CD-95EF-505FB9A81AE5}"/>
    <dgm:cxn modelId="{43477D3C-AA34-4B02-B66D-DA078FD31D36}" type="presOf" srcId="{16DB3AD8-5563-4165-BB99-53DEC81EA539}" destId="{23E71E74-0D42-4C49-9CD4-3F55C3826DE4}" srcOrd="0" destOrd="0" presId="urn:microsoft.com/office/officeart/2018/5/layout/IconCircleLabelList"/>
    <dgm:cxn modelId="{C46F1E48-7278-4EA7-949F-4F9F206CEA63}" type="presOf" srcId="{1C0EFF45-D6EA-4F17-8EBE-C4021E76FA8F}" destId="{89918249-B251-4438-8D55-A5024457A0FB}" srcOrd="0" destOrd="0" presId="urn:microsoft.com/office/officeart/2018/5/layout/IconCircleLabelList"/>
    <dgm:cxn modelId="{29EDA073-B801-498E-9183-C22C709464E6}" srcId="{2DB33956-7B1C-407E-95CB-1D96D170EE70}" destId="{16DB3AD8-5563-4165-BB99-53DEC81EA539}" srcOrd="2" destOrd="0" parTransId="{92D62409-17D8-4983-B0C5-1246E01962E9}" sibTransId="{330435FF-1952-4428-8E30-D228F210C810}"/>
    <dgm:cxn modelId="{1EA204E0-FB57-453C-B473-1CA97A0BB853}" srcId="{2DB33956-7B1C-407E-95CB-1D96D170EE70}" destId="{DFB508FE-5923-421A-B331-229D9285A9F1}" srcOrd="0" destOrd="0" parTransId="{DD727FCA-2F03-4C9E-957E-C319B189F53D}" sibTransId="{C9CD4390-E34E-479D-90E5-2C65A67FB5DA}"/>
    <dgm:cxn modelId="{28DC53FF-1FFD-4779-987F-D436348BD4C2}" type="presOf" srcId="{7A0E1CC7-D942-40E2-89FE-D02498A4B7A3}" destId="{F38D06D4-F9AE-4FD9-A13C-AC3CB57142C9}" srcOrd="0" destOrd="0" presId="urn:microsoft.com/office/officeart/2018/5/layout/IconCircleLabelList"/>
    <dgm:cxn modelId="{7325F5B3-57BA-40BE-A93C-AD6FA12E76FF}" type="presParOf" srcId="{FA589F19-C6FA-4512-85FC-07D2B142FF96}" destId="{842685FA-0793-442B-9382-73B68F1E4074}" srcOrd="0" destOrd="0" presId="urn:microsoft.com/office/officeart/2018/5/layout/IconCircleLabelList"/>
    <dgm:cxn modelId="{DC27605C-899F-4BBC-9774-85BB151A6B60}" type="presParOf" srcId="{842685FA-0793-442B-9382-73B68F1E4074}" destId="{F632EF2E-7541-430C-A119-223490C22F6F}" srcOrd="0" destOrd="0" presId="urn:microsoft.com/office/officeart/2018/5/layout/IconCircleLabelList"/>
    <dgm:cxn modelId="{9D127C4E-056B-4E6A-A613-84D8343F49F6}" type="presParOf" srcId="{842685FA-0793-442B-9382-73B68F1E4074}" destId="{EBAAF4C6-5AB9-480F-A0EA-1AAB6C85646B}" srcOrd="1" destOrd="0" presId="urn:microsoft.com/office/officeart/2018/5/layout/IconCircleLabelList"/>
    <dgm:cxn modelId="{5AA989C1-7D66-466D-BA34-91991B04538C}" type="presParOf" srcId="{842685FA-0793-442B-9382-73B68F1E4074}" destId="{62D3E932-DE78-4273-BCDE-FE730A77EBD9}" srcOrd="2" destOrd="0" presId="urn:microsoft.com/office/officeart/2018/5/layout/IconCircleLabelList"/>
    <dgm:cxn modelId="{A3934BD4-D78F-4920-9AFC-FDBBFA72BA1B}" type="presParOf" srcId="{842685FA-0793-442B-9382-73B68F1E4074}" destId="{203E3EE3-F334-4218-A8C1-1EC5C8078FE1}" srcOrd="3" destOrd="0" presId="urn:microsoft.com/office/officeart/2018/5/layout/IconCircleLabelList"/>
    <dgm:cxn modelId="{BA589DBE-5D8F-4336-8398-590C22156282}" type="presParOf" srcId="{FA589F19-C6FA-4512-85FC-07D2B142FF96}" destId="{71B9BEE6-E834-4771-BE4C-75D695C4DA1F}" srcOrd="1" destOrd="0" presId="urn:microsoft.com/office/officeart/2018/5/layout/IconCircleLabelList"/>
    <dgm:cxn modelId="{976A4880-7166-4351-B3D4-23B6A0969619}" type="presParOf" srcId="{FA589F19-C6FA-4512-85FC-07D2B142FF96}" destId="{4AEE01D7-FA9A-4A22-938C-968154D91F4E}" srcOrd="2" destOrd="0" presId="urn:microsoft.com/office/officeart/2018/5/layout/IconCircleLabelList"/>
    <dgm:cxn modelId="{14D9430C-4AD1-40BF-A37F-A47D147DA5D0}" type="presParOf" srcId="{4AEE01D7-FA9A-4A22-938C-968154D91F4E}" destId="{5BD21DDD-0214-419C-B890-B621B44E4CFD}" srcOrd="0" destOrd="0" presId="urn:microsoft.com/office/officeart/2018/5/layout/IconCircleLabelList"/>
    <dgm:cxn modelId="{4655A859-6365-4CF6-A26F-C0782D0B2BB5}" type="presParOf" srcId="{4AEE01D7-FA9A-4A22-938C-968154D91F4E}" destId="{C30983B4-BDFF-4C99-AEFB-0312B5843C66}" srcOrd="1" destOrd="0" presId="urn:microsoft.com/office/officeart/2018/5/layout/IconCircleLabelList"/>
    <dgm:cxn modelId="{D9B9FFB3-BA26-4DC5-8202-394CE48C42E1}" type="presParOf" srcId="{4AEE01D7-FA9A-4A22-938C-968154D91F4E}" destId="{3E94D936-7A4D-4D12-8A0E-7D89AA708C6E}" srcOrd="2" destOrd="0" presId="urn:microsoft.com/office/officeart/2018/5/layout/IconCircleLabelList"/>
    <dgm:cxn modelId="{6594BC7E-99C5-450B-96BD-5CFB9A41A81E}" type="presParOf" srcId="{4AEE01D7-FA9A-4A22-938C-968154D91F4E}" destId="{F38D06D4-F9AE-4FD9-A13C-AC3CB57142C9}" srcOrd="3" destOrd="0" presId="urn:microsoft.com/office/officeart/2018/5/layout/IconCircleLabelList"/>
    <dgm:cxn modelId="{8E820328-EF5A-41FC-9CEC-77ACA8C38891}" type="presParOf" srcId="{FA589F19-C6FA-4512-85FC-07D2B142FF96}" destId="{1FFCB511-92D0-4EC6-BCA6-994EFED867FB}" srcOrd="3" destOrd="0" presId="urn:microsoft.com/office/officeart/2018/5/layout/IconCircleLabelList"/>
    <dgm:cxn modelId="{31BEE738-1231-4618-9805-AB087FFE0622}" type="presParOf" srcId="{FA589F19-C6FA-4512-85FC-07D2B142FF96}" destId="{1EA76E12-7502-4A0C-B7CD-9861B47F7D0C}" srcOrd="4" destOrd="0" presId="urn:microsoft.com/office/officeart/2018/5/layout/IconCircleLabelList"/>
    <dgm:cxn modelId="{161E60E8-D9AE-4E29-B4E3-5414AA7ED864}" type="presParOf" srcId="{1EA76E12-7502-4A0C-B7CD-9861B47F7D0C}" destId="{DF490E29-7192-4597-AC77-CDBB7DB063E2}" srcOrd="0" destOrd="0" presId="urn:microsoft.com/office/officeart/2018/5/layout/IconCircleLabelList"/>
    <dgm:cxn modelId="{F20BEF75-209B-40E6-AFC1-0B52BE0D881A}" type="presParOf" srcId="{1EA76E12-7502-4A0C-B7CD-9861B47F7D0C}" destId="{A9206B91-1CBE-4996-8ED8-CF11736BC0C7}" srcOrd="1" destOrd="0" presId="urn:microsoft.com/office/officeart/2018/5/layout/IconCircleLabelList"/>
    <dgm:cxn modelId="{90E0CF7E-604B-459F-8CF2-5D571479D392}" type="presParOf" srcId="{1EA76E12-7502-4A0C-B7CD-9861B47F7D0C}" destId="{35971B08-C641-484D-9DF0-1EFB79A28DF0}" srcOrd="2" destOrd="0" presId="urn:microsoft.com/office/officeart/2018/5/layout/IconCircleLabelList"/>
    <dgm:cxn modelId="{A0F2B835-A7B6-48F0-B192-303ACD862C94}" type="presParOf" srcId="{1EA76E12-7502-4A0C-B7CD-9861B47F7D0C}" destId="{23E71E74-0D42-4C49-9CD4-3F55C3826DE4}" srcOrd="3" destOrd="0" presId="urn:microsoft.com/office/officeart/2018/5/layout/IconCircleLabelList"/>
    <dgm:cxn modelId="{5BF3299B-EB19-4484-8908-C05524FF1578}" type="presParOf" srcId="{FA589F19-C6FA-4512-85FC-07D2B142FF96}" destId="{AB554EBB-CFCE-4D1E-BCA5-D58926DE2770}" srcOrd="5" destOrd="0" presId="urn:microsoft.com/office/officeart/2018/5/layout/IconCircleLabelList"/>
    <dgm:cxn modelId="{2E58BA52-0D3F-4420-96EC-1FBFECD6A75E}" type="presParOf" srcId="{FA589F19-C6FA-4512-85FC-07D2B142FF96}" destId="{344419D7-31E9-4CE6-8FCC-1E1E95E77E6A}" srcOrd="6" destOrd="0" presId="urn:microsoft.com/office/officeart/2018/5/layout/IconCircleLabelList"/>
    <dgm:cxn modelId="{D9359BDA-CC3D-44E1-8FD4-EC7DD6C3C6FC}" type="presParOf" srcId="{344419D7-31E9-4CE6-8FCC-1E1E95E77E6A}" destId="{89DEAEFF-60A1-43C2-B357-601D0580C08F}" srcOrd="0" destOrd="0" presId="urn:microsoft.com/office/officeart/2018/5/layout/IconCircleLabelList"/>
    <dgm:cxn modelId="{1646F66C-2E48-46F7-99BE-FD19330D8B25}" type="presParOf" srcId="{344419D7-31E9-4CE6-8FCC-1E1E95E77E6A}" destId="{CDB85DE7-0BDD-42DC-98CB-8EC159EEA742}" srcOrd="1" destOrd="0" presId="urn:microsoft.com/office/officeart/2018/5/layout/IconCircleLabelList"/>
    <dgm:cxn modelId="{C3EA13E3-F082-478C-8CED-41C9D5E79E9A}" type="presParOf" srcId="{344419D7-31E9-4CE6-8FCC-1E1E95E77E6A}" destId="{DE6F9F5D-AF32-4BFA-B9A0-271D26ECEF91}" srcOrd="2" destOrd="0" presId="urn:microsoft.com/office/officeart/2018/5/layout/IconCircleLabelList"/>
    <dgm:cxn modelId="{F0AFADF5-10C4-4B2F-B2FA-774088237C69}" type="presParOf" srcId="{344419D7-31E9-4CE6-8FCC-1E1E95E77E6A}" destId="{89918249-B251-4438-8D55-A5024457A0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A34B0E-E2FA-40AF-9CB5-797C01CC18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4E170-72F2-4BB6-BB8D-99C9F3ACE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Utilizing Generative Adversarial Networks (GANs) to transform forensic sketches into photorealistic images addresses the critical need for accurate and efficient suspect identification. </a:t>
          </a:r>
        </a:p>
      </dgm:t>
    </dgm:pt>
    <dgm:pt modelId="{FF9426EB-FC34-4FB6-98E0-F83166E7C7CE}" type="parTrans" cxnId="{EA0B8925-F414-4E41-9171-1C85DCCCB38D}">
      <dgm:prSet/>
      <dgm:spPr/>
      <dgm:t>
        <a:bodyPr/>
        <a:lstStyle/>
        <a:p>
          <a:endParaRPr lang="en-US"/>
        </a:p>
      </dgm:t>
    </dgm:pt>
    <dgm:pt modelId="{7E4C7600-D803-472B-898E-30991DD7DDED}" type="sibTrans" cxnId="{EA0B8925-F414-4E41-9171-1C85DCCCB38D}">
      <dgm:prSet/>
      <dgm:spPr/>
      <dgm:t>
        <a:bodyPr/>
        <a:lstStyle/>
        <a:p>
          <a:endParaRPr lang="en-US"/>
        </a:p>
      </dgm:t>
    </dgm:pt>
    <dgm:pt modelId="{C08F6928-F24E-4C52-B729-CF44D2C9E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aims to revolutionize forensic investigations and significantly enhance law enforcement capabilities.</a:t>
          </a:r>
        </a:p>
      </dgm:t>
    </dgm:pt>
    <dgm:pt modelId="{C33A472E-9BB0-4B5A-93C5-7937F1765DA2}" type="parTrans" cxnId="{AB3139FA-41FE-467B-A9F2-06EE5FC0E296}">
      <dgm:prSet/>
      <dgm:spPr/>
      <dgm:t>
        <a:bodyPr/>
        <a:lstStyle/>
        <a:p>
          <a:endParaRPr lang="en-US"/>
        </a:p>
      </dgm:t>
    </dgm:pt>
    <dgm:pt modelId="{7222F199-7A9E-4193-B8A3-090BEA799C32}" type="sibTrans" cxnId="{AB3139FA-41FE-467B-A9F2-06EE5FC0E296}">
      <dgm:prSet/>
      <dgm:spPr/>
      <dgm:t>
        <a:bodyPr/>
        <a:lstStyle/>
        <a:p>
          <a:endParaRPr lang="en-US"/>
        </a:p>
      </dgm:t>
    </dgm:pt>
    <dgm:pt modelId="{7E3C785A-8E7B-4D11-B2C4-D88B19386C0F}" type="pres">
      <dgm:prSet presAssocID="{F2A34B0E-E2FA-40AF-9CB5-797C01CC1891}" presName="root" presStyleCnt="0">
        <dgm:presLayoutVars>
          <dgm:dir/>
          <dgm:resizeHandles val="exact"/>
        </dgm:presLayoutVars>
      </dgm:prSet>
      <dgm:spPr/>
    </dgm:pt>
    <dgm:pt modelId="{B1D95B1E-4F0F-4E68-B7ED-B37A32BE4EFB}" type="pres">
      <dgm:prSet presAssocID="{9C44E170-72F2-4BB6-BB8D-99C9F3ACEEF3}" presName="compNode" presStyleCnt="0"/>
      <dgm:spPr/>
    </dgm:pt>
    <dgm:pt modelId="{6E03B687-502C-4AD7-B565-0C3413A5DA2A}" type="pres">
      <dgm:prSet presAssocID="{9C44E170-72F2-4BB6-BB8D-99C9F3ACEEF3}" presName="bgRect" presStyleLbl="bgShp" presStyleIdx="0" presStyleCnt="2"/>
      <dgm:spPr/>
    </dgm:pt>
    <dgm:pt modelId="{3BD54951-0600-4EF7-B8D9-D7F8CC6883BA}" type="pres">
      <dgm:prSet presAssocID="{9C44E170-72F2-4BB6-BB8D-99C9F3AC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22BDD3E9-F06E-4C85-B039-AF66AD1274ED}" type="pres">
      <dgm:prSet presAssocID="{9C44E170-72F2-4BB6-BB8D-99C9F3ACEEF3}" presName="spaceRect" presStyleCnt="0"/>
      <dgm:spPr/>
    </dgm:pt>
    <dgm:pt modelId="{2371452A-728C-45E1-8E81-BE837A6E5DBB}" type="pres">
      <dgm:prSet presAssocID="{9C44E170-72F2-4BB6-BB8D-99C9F3ACEEF3}" presName="parTx" presStyleLbl="revTx" presStyleIdx="0" presStyleCnt="2">
        <dgm:presLayoutVars>
          <dgm:chMax val="0"/>
          <dgm:chPref val="0"/>
        </dgm:presLayoutVars>
      </dgm:prSet>
      <dgm:spPr/>
    </dgm:pt>
    <dgm:pt modelId="{7AA9B923-9AEE-4648-BD8A-2D2C277CE862}" type="pres">
      <dgm:prSet presAssocID="{7E4C7600-D803-472B-898E-30991DD7DDED}" presName="sibTrans" presStyleCnt="0"/>
      <dgm:spPr/>
    </dgm:pt>
    <dgm:pt modelId="{D7233C9B-D627-4C85-9681-25A3CD361B90}" type="pres">
      <dgm:prSet presAssocID="{C08F6928-F24E-4C52-B729-CF44D2C9E5A4}" presName="compNode" presStyleCnt="0"/>
      <dgm:spPr/>
    </dgm:pt>
    <dgm:pt modelId="{FAF6BD46-53EC-4E4D-97D7-294EAB14A912}" type="pres">
      <dgm:prSet presAssocID="{C08F6928-F24E-4C52-B729-CF44D2C9E5A4}" presName="bgRect" presStyleLbl="bgShp" presStyleIdx="1" presStyleCnt="2"/>
      <dgm:spPr/>
    </dgm:pt>
    <dgm:pt modelId="{8EFAD6E3-BDA4-48A6-8C0D-DA047B873D5D}" type="pres">
      <dgm:prSet presAssocID="{C08F6928-F24E-4C52-B729-CF44D2C9E5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D028DB1-40B1-400F-988B-736095EED106}" type="pres">
      <dgm:prSet presAssocID="{C08F6928-F24E-4C52-B729-CF44D2C9E5A4}" presName="spaceRect" presStyleCnt="0"/>
      <dgm:spPr/>
    </dgm:pt>
    <dgm:pt modelId="{6F846052-04EE-4FE5-AC1A-5B422D430767}" type="pres">
      <dgm:prSet presAssocID="{C08F6928-F24E-4C52-B729-CF44D2C9E5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189C13-697A-459A-B7CE-49F50E7057D6}" type="presOf" srcId="{F2A34B0E-E2FA-40AF-9CB5-797C01CC1891}" destId="{7E3C785A-8E7B-4D11-B2C4-D88B19386C0F}" srcOrd="0" destOrd="0" presId="urn:microsoft.com/office/officeart/2018/2/layout/IconVerticalSolidList"/>
    <dgm:cxn modelId="{EA0B8925-F414-4E41-9171-1C85DCCCB38D}" srcId="{F2A34B0E-E2FA-40AF-9CB5-797C01CC1891}" destId="{9C44E170-72F2-4BB6-BB8D-99C9F3ACEEF3}" srcOrd="0" destOrd="0" parTransId="{FF9426EB-FC34-4FB6-98E0-F83166E7C7CE}" sibTransId="{7E4C7600-D803-472B-898E-30991DD7DDED}"/>
    <dgm:cxn modelId="{4BDE509D-EAB5-45C9-92E8-697D6C7F58FE}" type="presOf" srcId="{9C44E170-72F2-4BB6-BB8D-99C9F3ACEEF3}" destId="{2371452A-728C-45E1-8E81-BE837A6E5DBB}" srcOrd="0" destOrd="0" presId="urn:microsoft.com/office/officeart/2018/2/layout/IconVerticalSolidList"/>
    <dgm:cxn modelId="{EA4A57BB-5322-485B-A1CA-862B43BBA5D0}" type="presOf" srcId="{C08F6928-F24E-4C52-B729-CF44D2C9E5A4}" destId="{6F846052-04EE-4FE5-AC1A-5B422D430767}" srcOrd="0" destOrd="0" presId="urn:microsoft.com/office/officeart/2018/2/layout/IconVerticalSolidList"/>
    <dgm:cxn modelId="{AB3139FA-41FE-467B-A9F2-06EE5FC0E296}" srcId="{F2A34B0E-E2FA-40AF-9CB5-797C01CC1891}" destId="{C08F6928-F24E-4C52-B729-CF44D2C9E5A4}" srcOrd="1" destOrd="0" parTransId="{C33A472E-9BB0-4B5A-93C5-7937F1765DA2}" sibTransId="{7222F199-7A9E-4193-B8A3-090BEA799C32}"/>
    <dgm:cxn modelId="{53D28629-456C-4032-BD6A-6F912E38E065}" type="presParOf" srcId="{7E3C785A-8E7B-4D11-B2C4-D88B19386C0F}" destId="{B1D95B1E-4F0F-4E68-B7ED-B37A32BE4EFB}" srcOrd="0" destOrd="0" presId="urn:microsoft.com/office/officeart/2018/2/layout/IconVerticalSolidList"/>
    <dgm:cxn modelId="{367BCDB1-AED1-4CEF-ADC0-FA6619EC9F71}" type="presParOf" srcId="{B1D95B1E-4F0F-4E68-B7ED-B37A32BE4EFB}" destId="{6E03B687-502C-4AD7-B565-0C3413A5DA2A}" srcOrd="0" destOrd="0" presId="urn:microsoft.com/office/officeart/2018/2/layout/IconVerticalSolidList"/>
    <dgm:cxn modelId="{63B2E7CE-ED11-4C9A-850C-F23E9A7EB2F9}" type="presParOf" srcId="{B1D95B1E-4F0F-4E68-B7ED-B37A32BE4EFB}" destId="{3BD54951-0600-4EF7-B8D9-D7F8CC6883BA}" srcOrd="1" destOrd="0" presId="urn:microsoft.com/office/officeart/2018/2/layout/IconVerticalSolidList"/>
    <dgm:cxn modelId="{691CFD20-48C5-49C9-8060-898EE43CA8B3}" type="presParOf" srcId="{B1D95B1E-4F0F-4E68-B7ED-B37A32BE4EFB}" destId="{22BDD3E9-F06E-4C85-B039-AF66AD1274ED}" srcOrd="2" destOrd="0" presId="urn:microsoft.com/office/officeart/2018/2/layout/IconVerticalSolidList"/>
    <dgm:cxn modelId="{4272F7CF-7D5E-40AF-A6DA-0C0E4B81D576}" type="presParOf" srcId="{B1D95B1E-4F0F-4E68-B7ED-B37A32BE4EFB}" destId="{2371452A-728C-45E1-8E81-BE837A6E5DBB}" srcOrd="3" destOrd="0" presId="urn:microsoft.com/office/officeart/2018/2/layout/IconVerticalSolidList"/>
    <dgm:cxn modelId="{941E7E8E-C3A8-42AC-A175-04C6780E4354}" type="presParOf" srcId="{7E3C785A-8E7B-4D11-B2C4-D88B19386C0F}" destId="{7AA9B923-9AEE-4648-BD8A-2D2C277CE862}" srcOrd="1" destOrd="0" presId="urn:microsoft.com/office/officeart/2018/2/layout/IconVerticalSolidList"/>
    <dgm:cxn modelId="{2E9A3127-3ECB-4679-9E75-9CCCCAA0DB91}" type="presParOf" srcId="{7E3C785A-8E7B-4D11-B2C4-D88B19386C0F}" destId="{D7233C9B-D627-4C85-9681-25A3CD361B90}" srcOrd="2" destOrd="0" presId="urn:microsoft.com/office/officeart/2018/2/layout/IconVerticalSolidList"/>
    <dgm:cxn modelId="{93E50C5E-A113-4B89-B2DC-58C3B3A9B0C5}" type="presParOf" srcId="{D7233C9B-D627-4C85-9681-25A3CD361B90}" destId="{FAF6BD46-53EC-4E4D-97D7-294EAB14A912}" srcOrd="0" destOrd="0" presId="urn:microsoft.com/office/officeart/2018/2/layout/IconVerticalSolidList"/>
    <dgm:cxn modelId="{675B5958-AD3C-4953-AEBD-8A2EB54700B3}" type="presParOf" srcId="{D7233C9B-D627-4C85-9681-25A3CD361B90}" destId="{8EFAD6E3-BDA4-48A6-8C0D-DA047B873D5D}" srcOrd="1" destOrd="0" presId="urn:microsoft.com/office/officeart/2018/2/layout/IconVerticalSolidList"/>
    <dgm:cxn modelId="{213BA3FE-7549-49C0-AA0B-1993B478450D}" type="presParOf" srcId="{D7233C9B-D627-4C85-9681-25A3CD361B90}" destId="{8D028DB1-40B1-400F-988B-736095EED106}" srcOrd="2" destOrd="0" presId="urn:microsoft.com/office/officeart/2018/2/layout/IconVerticalSolidList"/>
    <dgm:cxn modelId="{2091F4A1-23B1-435D-8F4A-BE07FDAA64DD}" type="presParOf" srcId="{D7233C9B-D627-4C85-9681-25A3CD361B90}" destId="{6F846052-04EE-4FE5-AC1A-5B422D4307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F73C1A-5AA9-4A02-A52B-FFAD23C86F8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CF6BA3-B808-431D-B960-8982528C72D0}">
      <dgm:prSet/>
      <dgm:spPr/>
      <dgm:t>
        <a:bodyPr/>
        <a:lstStyle/>
        <a:p>
          <a:r>
            <a:rPr lang="en-US"/>
            <a:t>Learn about GANs</a:t>
          </a:r>
        </a:p>
      </dgm:t>
    </dgm:pt>
    <dgm:pt modelId="{9B9084FC-C672-48BC-9FB7-E49CA2D2D15D}" type="parTrans" cxnId="{22ED7847-CD7F-4A02-BB49-7B94F0BB341C}">
      <dgm:prSet/>
      <dgm:spPr/>
      <dgm:t>
        <a:bodyPr/>
        <a:lstStyle/>
        <a:p>
          <a:endParaRPr lang="en-US"/>
        </a:p>
      </dgm:t>
    </dgm:pt>
    <dgm:pt modelId="{36B404AC-AB4E-4614-AA4D-E4727E9A5D31}" type="sibTrans" cxnId="{22ED7847-CD7F-4A02-BB49-7B94F0BB34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8E4612-0D7A-470B-907E-92C83F40B205}">
      <dgm:prSet/>
      <dgm:spPr/>
      <dgm:t>
        <a:bodyPr/>
        <a:lstStyle/>
        <a:p>
          <a:r>
            <a:rPr lang="en-US"/>
            <a:t>Implement Basic Code like CIFAR10</a:t>
          </a:r>
        </a:p>
      </dgm:t>
    </dgm:pt>
    <dgm:pt modelId="{E2EA6BE2-63D7-4AFE-BFAD-DC7B6CC57360}" type="parTrans" cxnId="{644ED07A-32FE-4EA2-BC35-BE4E8939971C}">
      <dgm:prSet/>
      <dgm:spPr/>
      <dgm:t>
        <a:bodyPr/>
        <a:lstStyle/>
        <a:p>
          <a:endParaRPr lang="en-US"/>
        </a:p>
      </dgm:t>
    </dgm:pt>
    <dgm:pt modelId="{7705763F-10AE-4DF8-A040-46409D31699B}" type="sibTrans" cxnId="{644ED07A-32FE-4EA2-BC35-BE4E893997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9441011-C460-4E66-A4EF-D389A03946EE}">
      <dgm:prSet/>
      <dgm:spPr/>
      <dgm:t>
        <a:bodyPr/>
        <a:lstStyle/>
        <a:p>
          <a:r>
            <a:rPr lang="en-US"/>
            <a:t>Begin Sketch to Object Transformation</a:t>
          </a:r>
        </a:p>
      </dgm:t>
    </dgm:pt>
    <dgm:pt modelId="{B195AB3E-4D57-4531-8380-A12CDAB5FC82}" type="parTrans" cxnId="{5996798B-6416-47A6-A3F1-D61CCBB2BD6D}">
      <dgm:prSet/>
      <dgm:spPr/>
      <dgm:t>
        <a:bodyPr/>
        <a:lstStyle/>
        <a:p>
          <a:endParaRPr lang="en-US"/>
        </a:p>
      </dgm:t>
    </dgm:pt>
    <dgm:pt modelId="{ACC34E5E-ECE4-444F-81C1-0C61B823BC05}" type="sibTrans" cxnId="{5996798B-6416-47A6-A3F1-D61CCBB2BD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3D9D65-6FF1-42A1-BE25-2D2CFDC2DA1C}">
      <dgm:prSet/>
      <dgm:spPr/>
      <dgm:t>
        <a:bodyPr/>
        <a:lstStyle/>
        <a:p>
          <a:r>
            <a:rPr lang="en-US"/>
            <a:t>Begin Sketch to Face Transformation</a:t>
          </a:r>
        </a:p>
      </dgm:t>
    </dgm:pt>
    <dgm:pt modelId="{CD115CF3-075D-4BF4-8BD7-388F5718DA80}" type="parTrans" cxnId="{FA6196F6-F2FB-4D70-A426-B56FAECA9902}">
      <dgm:prSet/>
      <dgm:spPr/>
      <dgm:t>
        <a:bodyPr/>
        <a:lstStyle/>
        <a:p>
          <a:endParaRPr lang="en-US"/>
        </a:p>
      </dgm:t>
    </dgm:pt>
    <dgm:pt modelId="{BD58F641-B496-40B8-9149-CF1FCC2D24E6}" type="sibTrans" cxnId="{FA6196F6-F2FB-4D70-A426-B56FAECA990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2BF1F4-B444-4643-A415-29C0F35FFBDE}">
      <dgm:prSet/>
      <dgm:spPr/>
      <dgm:t>
        <a:bodyPr/>
        <a:lstStyle/>
        <a:p>
          <a:r>
            <a:rPr lang="en-US"/>
            <a:t>Improve Sketch to Face Transformation using novel methods</a:t>
          </a:r>
        </a:p>
      </dgm:t>
    </dgm:pt>
    <dgm:pt modelId="{172E3B2E-2553-4ADE-A883-CBA06D83D842}" type="parTrans" cxnId="{6F1B5FE9-8D23-44FF-BA49-1DB453E17BDB}">
      <dgm:prSet/>
      <dgm:spPr/>
      <dgm:t>
        <a:bodyPr/>
        <a:lstStyle/>
        <a:p>
          <a:endParaRPr lang="en-US"/>
        </a:p>
      </dgm:t>
    </dgm:pt>
    <dgm:pt modelId="{EE19859D-56B9-422F-8E7B-FAF95DD4189B}" type="sibTrans" cxnId="{6F1B5FE9-8D23-44FF-BA49-1DB453E17B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B6B72FB-32E6-4F98-8646-4015AC03DB91}" type="pres">
      <dgm:prSet presAssocID="{53F73C1A-5AA9-4A02-A52B-FFAD23C86F86}" presName="Name0" presStyleCnt="0">
        <dgm:presLayoutVars>
          <dgm:animLvl val="lvl"/>
          <dgm:resizeHandles val="exact"/>
        </dgm:presLayoutVars>
      </dgm:prSet>
      <dgm:spPr/>
    </dgm:pt>
    <dgm:pt modelId="{106392A9-6AC2-44D0-8A4D-4C94992306C7}" type="pres">
      <dgm:prSet presAssocID="{94CF6BA3-B808-431D-B960-8982528C72D0}" presName="compositeNode" presStyleCnt="0">
        <dgm:presLayoutVars>
          <dgm:bulletEnabled val="1"/>
        </dgm:presLayoutVars>
      </dgm:prSet>
      <dgm:spPr/>
    </dgm:pt>
    <dgm:pt modelId="{338305A1-1748-430C-BC4E-BEE2E73F4FB4}" type="pres">
      <dgm:prSet presAssocID="{94CF6BA3-B808-431D-B960-8982528C72D0}" presName="bgRect" presStyleLbl="bgAccFollowNode1" presStyleIdx="0" presStyleCnt="5"/>
      <dgm:spPr/>
    </dgm:pt>
    <dgm:pt modelId="{2DD1FB90-836B-498C-9002-F2C220A273D4}" type="pres">
      <dgm:prSet presAssocID="{36B404AC-AB4E-4614-AA4D-E4727E9A5D3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BC1865D-2E14-4F71-8DE8-599242F33094}" type="pres">
      <dgm:prSet presAssocID="{94CF6BA3-B808-431D-B960-8982528C72D0}" presName="bottomLine" presStyleLbl="alignNode1" presStyleIdx="1" presStyleCnt="10">
        <dgm:presLayoutVars/>
      </dgm:prSet>
      <dgm:spPr/>
    </dgm:pt>
    <dgm:pt modelId="{DD1BB79F-96A2-4303-8C1B-98CBEB397A69}" type="pres">
      <dgm:prSet presAssocID="{94CF6BA3-B808-431D-B960-8982528C72D0}" presName="nodeText" presStyleLbl="bgAccFollowNode1" presStyleIdx="0" presStyleCnt="5">
        <dgm:presLayoutVars>
          <dgm:bulletEnabled val="1"/>
        </dgm:presLayoutVars>
      </dgm:prSet>
      <dgm:spPr/>
    </dgm:pt>
    <dgm:pt modelId="{544FA66E-8723-4A03-AD0E-599D39706F98}" type="pres">
      <dgm:prSet presAssocID="{36B404AC-AB4E-4614-AA4D-E4727E9A5D31}" presName="sibTrans" presStyleCnt="0"/>
      <dgm:spPr/>
    </dgm:pt>
    <dgm:pt modelId="{ABA50511-4C63-4CF9-B14B-4A1DE4CCF2F5}" type="pres">
      <dgm:prSet presAssocID="{ED8E4612-0D7A-470B-907E-92C83F40B205}" presName="compositeNode" presStyleCnt="0">
        <dgm:presLayoutVars>
          <dgm:bulletEnabled val="1"/>
        </dgm:presLayoutVars>
      </dgm:prSet>
      <dgm:spPr/>
    </dgm:pt>
    <dgm:pt modelId="{25654531-EBCB-4907-A286-C86303FF48C3}" type="pres">
      <dgm:prSet presAssocID="{ED8E4612-0D7A-470B-907E-92C83F40B205}" presName="bgRect" presStyleLbl="bgAccFollowNode1" presStyleIdx="1" presStyleCnt="5"/>
      <dgm:spPr/>
    </dgm:pt>
    <dgm:pt modelId="{C3A60F81-F9E5-44C5-9CE0-E21E33E32BD8}" type="pres">
      <dgm:prSet presAssocID="{7705763F-10AE-4DF8-A040-46409D31699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77DE9F-56CC-42C0-B55B-E8F76434C863}" type="pres">
      <dgm:prSet presAssocID="{ED8E4612-0D7A-470B-907E-92C83F40B205}" presName="bottomLine" presStyleLbl="alignNode1" presStyleIdx="3" presStyleCnt="10">
        <dgm:presLayoutVars/>
      </dgm:prSet>
      <dgm:spPr/>
    </dgm:pt>
    <dgm:pt modelId="{8863E606-ADE5-469B-90D5-A7AD474E773E}" type="pres">
      <dgm:prSet presAssocID="{ED8E4612-0D7A-470B-907E-92C83F40B205}" presName="nodeText" presStyleLbl="bgAccFollowNode1" presStyleIdx="1" presStyleCnt="5">
        <dgm:presLayoutVars>
          <dgm:bulletEnabled val="1"/>
        </dgm:presLayoutVars>
      </dgm:prSet>
      <dgm:spPr/>
    </dgm:pt>
    <dgm:pt modelId="{9EE075B0-30B5-4045-9DAB-CC0EE609069C}" type="pres">
      <dgm:prSet presAssocID="{7705763F-10AE-4DF8-A040-46409D31699B}" presName="sibTrans" presStyleCnt="0"/>
      <dgm:spPr/>
    </dgm:pt>
    <dgm:pt modelId="{92EE2185-C1DD-4BF7-9CC2-3B7CE033BFEB}" type="pres">
      <dgm:prSet presAssocID="{69441011-C460-4E66-A4EF-D389A03946EE}" presName="compositeNode" presStyleCnt="0">
        <dgm:presLayoutVars>
          <dgm:bulletEnabled val="1"/>
        </dgm:presLayoutVars>
      </dgm:prSet>
      <dgm:spPr/>
    </dgm:pt>
    <dgm:pt modelId="{ED565D60-46F5-4CB9-9222-5259E1163FE6}" type="pres">
      <dgm:prSet presAssocID="{69441011-C460-4E66-A4EF-D389A03946EE}" presName="bgRect" presStyleLbl="bgAccFollowNode1" presStyleIdx="2" presStyleCnt="5"/>
      <dgm:spPr/>
    </dgm:pt>
    <dgm:pt modelId="{D4CBD75C-6B2B-4854-BC86-3ADB27DFB8E4}" type="pres">
      <dgm:prSet presAssocID="{ACC34E5E-ECE4-444F-81C1-0C61B823BC0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4D80087-E4FA-4C4F-9396-3F1B90088D24}" type="pres">
      <dgm:prSet presAssocID="{69441011-C460-4E66-A4EF-D389A03946EE}" presName="bottomLine" presStyleLbl="alignNode1" presStyleIdx="5" presStyleCnt="10">
        <dgm:presLayoutVars/>
      </dgm:prSet>
      <dgm:spPr/>
    </dgm:pt>
    <dgm:pt modelId="{A8739338-5BC1-4EEC-8F9E-D5A2251F2765}" type="pres">
      <dgm:prSet presAssocID="{69441011-C460-4E66-A4EF-D389A03946EE}" presName="nodeText" presStyleLbl="bgAccFollowNode1" presStyleIdx="2" presStyleCnt="5">
        <dgm:presLayoutVars>
          <dgm:bulletEnabled val="1"/>
        </dgm:presLayoutVars>
      </dgm:prSet>
      <dgm:spPr/>
    </dgm:pt>
    <dgm:pt modelId="{1B7A55AE-191D-472B-9BD2-BF0C97B16E41}" type="pres">
      <dgm:prSet presAssocID="{ACC34E5E-ECE4-444F-81C1-0C61B823BC05}" presName="sibTrans" presStyleCnt="0"/>
      <dgm:spPr/>
    </dgm:pt>
    <dgm:pt modelId="{D2BABB53-1A82-48CE-B756-87BE9FEB67A9}" type="pres">
      <dgm:prSet presAssocID="{4E3D9D65-6FF1-42A1-BE25-2D2CFDC2DA1C}" presName="compositeNode" presStyleCnt="0">
        <dgm:presLayoutVars>
          <dgm:bulletEnabled val="1"/>
        </dgm:presLayoutVars>
      </dgm:prSet>
      <dgm:spPr/>
    </dgm:pt>
    <dgm:pt modelId="{0F8E323D-E909-4FF5-871D-6911E6C222B9}" type="pres">
      <dgm:prSet presAssocID="{4E3D9D65-6FF1-42A1-BE25-2D2CFDC2DA1C}" presName="bgRect" presStyleLbl="bgAccFollowNode1" presStyleIdx="3" presStyleCnt="5"/>
      <dgm:spPr/>
    </dgm:pt>
    <dgm:pt modelId="{968908CC-E070-4633-8BB2-DDF2C474726B}" type="pres">
      <dgm:prSet presAssocID="{BD58F641-B496-40B8-9149-CF1FCC2D24E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F228DB6-12BE-4E7F-9E7E-4C3244C6FEC5}" type="pres">
      <dgm:prSet presAssocID="{4E3D9D65-6FF1-42A1-BE25-2D2CFDC2DA1C}" presName="bottomLine" presStyleLbl="alignNode1" presStyleIdx="7" presStyleCnt="10">
        <dgm:presLayoutVars/>
      </dgm:prSet>
      <dgm:spPr/>
    </dgm:pt>
    <dgm:pt modelId="{3A9DB265-9176-4214-9B7B-D153524A6235}" type="pres">
      <dgm:prSet presAssocID="{4E3D9D65-6FF1-42A1-BE25-2D2CFDC2DA1C}" presName="nodeText" presStyleLbl="bgAccFollowNode1" presStyleIdx="3" presStyleCnt="5">
        <dgm:presLayoutVars>
          <dgm:bulletEnabled val="1"/>
        </dgm:presLayoutVars>
      </dgm:prSet>
      <dgm:spPr/>
    </dgm:pt>
    <dgm:pt modelId="{69C4B583-CF54-4F0D-8448-5697D6379DFE}" type="pres">
      <dgm:prSet presAssocID="{BD58F641-B496-40B8-9149-CF1FCC2D24E6}" presName="sibTrans" presStyleCnt="0"/>
      <dgm:spPr/>
    </dgm:pt>
    <dgm:pt modelId="{F46B2C58-47EB-4D82-AF14-474C18FC3252}" type="pres">
      <dgm:prSet presAssocID="{5F2BF1F4-B444-4643-A415-29C0F35FFBDE}" presName="compositeNode" presStyleCnt="0">
        <dgm:presLayoutVars>
          <dgm:bulletEnabled val="1"/>
        </dgm:presLayoutVars>
      </dgm:prSet>
      <dgm:spPr/>
    </dgm:pt>
    <dgm:pt modelId="{5F7B1440-1FF9-43D9-9F2D-3B05CA1BE314}" type="pres">
      <dgm:prSet presAssocID="{5F2BF1F4-B444-4643-A415-29C0F35FFBDE}" presName="bgRect" presStyleLbl="bgAccFollowNode1" presStyleIdx="4" presStyleCnt="5"/>
      <dgm:spPr/>
    </dgm:pt>
    <dgm:pt modelId="{CE8E7A8F-3028-4DA8-AC12-FB7F589BC707}" type="pres">
      <dgm:prSet presAssocID="{EE19859D-56B9-422F-8E7B-FAF95DD4189B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18266EB-9590-45C9-BAF0-A0701E69C957}" type="pres">
      <dgm:prSet presAssocID="{5F2BF1F4-B444-4643-A415-29C0F35FFBDE}" presName="bottomLine" presStyleLbl="alignNode1" presStyleIdx="9" presStyleCnt="10">
        <dgm:presLayoutVars/>
      </dgm:prSet>
      <dgm:spPr/>
    </dgm:pt>
    <dgm:pt modelId="{1CEF629E-4597-4086-A88C-45FCB48324AB}" type="pres">
      <dgm:prSet presAssocID="{5F2BF1F4-B444-4643-A415-29C0F35FFBD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2F63108-DFEB-467D-A528-36BDB289122E}" type="presOf" srcId="{ACC34E5E-ECE4-444F-81C1-0C61B823BC05}" destId="{D4CBD75C-6B2B-4854-BC86-3ADB27DFB8E4}" srcOrd="0" destOrd="0" presId="urn:microsoft.com/office/officeart/2016/7/layout/BasicLinearProcessNumbered"/>
    <dgm:cxn modelId="{4E5C9B0C-00AA-42F1-B86B-1BB175909D98}" type="presOf" srcId="{69441011-C460-4E66-A4EF-D389A03946EE}" destId="{ED565D60-46F5-4CB9-9222-5259E1163FE6}" srcOrd="0" destOrd="0" presId="urn:microsoft.com/office/officeart/2016/7/layout/BasicLinearProcessNumbered"/>
    <dgm:cxn modelId="{53977A2F-FF40-43D4-9B21-4D96E754E9C4}" type="presOf" srcId="{94CF6BA3-B808-431D-B960-8982528C72D0}" destId="{DD1BB79F-96A2-4303-8C1B-98CBEB397A69}" srcOrd="1" destOrd="0" presId="urn:microsoft.com/office/officeart/2016/7/layout/BasicLinearProcessNumbered"/>
    <dgm:cxn modelId="{03B5F140-F6C7-4B1C-BFE0-A06522564182}" type="presOf" srcId="{4E3D9D65-6FF1-42A1-BE25-2D2CFDC2DA1C}" destId="{0F8E323D-E909-4FF5-871D-6911E6C222B9}" srcOrd="0" destOrd="0" presId="urn:microsoft.com/office/officeart/2016/7/layout/BasicLinearProcessNumbered"/>
    <dgm:cxn modelId="{210B1A43-7990-4249-9BE4-D4685D080DE4}" type="presOf" srcId="{ED8E4612-0D7A-470B-907E-92C83F40B205}" destId="{25654531-EBCB-4907-A286-C86303FF48C3}" srcOrd="0" destOrd="0" presId="urn:microsoft.com/office/officeart/2016/7/layout/BasicLinearProcessNumbered"/>
    <dgm:cxn modelId="{22ED7847-CD7F-4A02-BB49-7B94F0BB341C}" srcId="{53F73C1A-5AA9-4A02-A52B-FFAD23C86F86}" destId="{94CF6BA3-B808-431D-B960-8982528C72D0}" srcOrd="0" destOrd="0" parTransId="{9B9084FC-C672-48BC-9FB7-E49CA2D2D15D}" sibTransId="{36B404AC-AB4E-4614-AA4D-E4727E9A5D31}"/>
    <dgm:cxn modelId="{BBC2806E-1B6F-437C-9375-32151C6459A1}" type="presOf" srcId="{53F73C1A-5AA9-4A02-A52B-FFAD23C86F86}" destId="{CB6B72FB-32E6-4F98-8646-4015AC03DB91}" srcOrd="0" destOrd="0" presId="urn:microsoft.com/office/officeart/2016/7/layout/BasicLinearProcessNumbered"/>
    <dgm:cxn modelId="{63405E72-54EA-41DB-986C-6D51A1A7B353}" type="presOf" srcId="{36B404AC-AB4E-4614-AA4D-E4727E9A5D31}" destId="{2DD1FB90-836B-498C-9002-F2C220A273D4}" srcOrd="0" destOrd="0" presId="urn:microsoft.com/office/officeart/2016/7/layout/BasicLinearProcessNumbered"/>
    <dgm:cxn modelId="{1DE3D175-833D-4602-B776-EBEEE1F68DFD}" type="presOf" srcId="{5F2BF1F4-B444-4643-A415-29C0F35FFBDE}" destId="{5F7B1440-1FF9-43D9-9F2D-3B05CA1BE314}" srcOrd="0" destOrd="0" presId="urn:microsoft.com/office/officeart/2016/7/layout/BasicLinearProcessNumbered"/>
    <dgm:cxn modelId="{644ED07A-32FE-4EA2-BC35-BE4E8939971C}" srcId="{53F73C1A-5AA9-4A02-A52B-FFAD23C86F86}" destId="{ED8E4612-0D7A-470B-907E-92C83F40B205}" srcOrd="1" destOrd="0" parTransId="{E2EA6BE2-63D7-4AFE-BFAD-DC7B6CC57360}" sibTransId="{7705763F-10AE-4DF8-A040-46409D31699B}"/>
    <dgm:cxn modelId="{5996798B-6416-47A6-A3F1-D61CCBB2BD6D}" srcId="{53F73C1A-5AA9-4A02-A52B-FFAD23C86F86}" destId="{69441011-C460-4E66-A4EF-D389A03946EE}" srcOrd="2" destOrd="0" parTransId="{B195AB3E-4D57-4531-8380-A12CDAB5FC82}" sibTransId="{ACC34E5E-ECE4-444F-81C1-0C61B823BC05}"/>
    <dgm:cxn modelId="{F76DE78C-AE40-4C69-8664-5C43B9FEA076}" type="presOf" srcId="{7705763F-10AE-4DF8-A040-46409D31699B}" destId="{C3A60F81-F9E5-44C5-9CE0-E21E33E32BD8}" srcOrd="0" destOrd="0" presId="urn:microsoft.com/office/officeart/2016/7/layout/BasicLinearProcessNumbered"/>
    <dgm:cxn modelId="{0044A799-1F91-4479-BA31-3F47A565C309}" type="presOf" srcId="{ED8E4612-0D7A-470B-907E-92C83F40B205}" destId="{8863E606-ADE5-469B-90D5-A7AD474E773E}" srcOrd="1" destOrd="0" presId="urn:microsoft.com/office/officeart/2016/7/layout/BasicLinearProcessNumbered"/>
    <dgm:cxn modelId="{358EBF9F-913D-43F6-98B1-844367BF34DA}" type="presOf" srcId="{5F2BF1F4-B444-4643-A415-29C0F35FFBDE}" destId="{1CEF629E-4597-4086-A88C-45FCB48324AB}" srcOrd="1" destOrd="0" presId="urn:microsoft.com/office/officeart/2016/7/layout/BasicLinearProcessNumbered"/>
    <dgm:cxn modelId="{467F53AB-6EB4-41CC-9ABE-A68C76B33FD7}" type="presOf" srcId="{69441011-C460-4E66-A4EF-D389A03946EE}" destId="{A8739338-5BC1-4EEC-8F9E-D5A2251F2765}" srcOrd="1" destOrd="0" presId="urn:microsoft.com/office/officeart/2016/7/layout/BasicLinearProcessNumbered"/>
    <dgm:cxn modelId="{384F03AC-2A07-40F1-9999-4D1E1919F6AA}" type="presOf" srcId="{4E3D9D65-6FF1-42A1-BE25-2D2CFDC2DA1C}" destId="{3A9DB265-9176-4214-9B7B-D153524A6235}" srcOrd="1" destOrd="0" presId="urn:microsoft.com/office/officeart/2016/7/layout/BasicLinearProcessNumbered"/>
    <dgm:cxn modelId="{0F8255B6-B8D1-4D37-B76B-AD0E6368FC7E}" type="presOf" srcId="{BD58F641-B496-40B8-9149-CF1FCC2D24E6}" destId="{968908CC-E070-4633-8BB2-DDF2C474726B}" srcOrd="0" destOrd="0" presId="urn:microsoft.com/office/officeart/2016/7/layout/BasicLinearProcessNumbered"/>
    <dgm:cxn modelId="{23FFCABB-226C-4340-BB3E-66D5E6408E18}" type="presOf" srcId="{94CF6BA3-B808-431D-B960-8982528C72D0}" destId="{338305A1-1748-430C-BC4E-BEE2E73F4FB4}" srcOrd="0" destOrd="0" presId="urn:microsoft.com/office/officeart/2016/7/layout/BasicLinearProcessNumbered"/>
    <dgm:cxn modelId="{675216DD-2706-47A1-8DDA-A0363B71B595}" type="presOf" srcId="{EE19859D-56B9-422F-8E7B-FAF95DD4189B}" destId="{CE8E7A8F-3028-4DA8-AC12-FB7F589BC707}" srcOrd="0" destOrd="0" presId="urn:microsoft.com/office/officeart/2016/7/layout/BasicLinearProcessNumbered"/>
    <dgm:cxn modelId="{6F1B5FE9-8D23-44FF-BA49-1DB453E17BDB}" srcId="{53F73C1A-5AA9-4A02-A52B-FFAD23C86F86}" destId="{5F2BF1F4-B444-4643-A415-29C0F35FFBDE}" srcOrd="4" destOrd="0" parTransId="{172E3B2E-2553-4ADE-A883-CBA06D83D842}" sibTransId="{EE19859D-56B9-422F-8E7B-FAF95DD4189B}"/>
    <dgm:cxn modelId="{FA6196F6-F2FB-4D70-A426-B56FAECA9902}" srcId="{53F73C1A-5AA9-4A02-A52B-FFAD23C86F86}" destId="{4E3D9D65-6FF1-42A1-BE25-2D2CFDC2DA1C}" srcOrd="3" destOrd="0" parTransId="{CD115CF3-075D-4BF4-8BD7-388F5718DA80}" sibTransId="{BD58F641-B496-40B8-9149-CF1FCC2D24E6}"/>
    <dgm:cxn modelId="{6C0D2A59-F6D4-4E50-8464-853EF24E5582}" type="presParOf" srcId="{CB6B72FB-32E6-4F98-8646-4015AC03DB91}" destId="{106392A9-6AC2-44D0-8A4D-4C94992306C7}" srcOrd="0" destOrd="0" presId="urn:microsoft.com/office/officeart/2016/7/layout/BasicLinearProcessNumbered"/>
    <dgm:cxn modelId="{14637657-E4E4-4646-A204-E5851BA16A81}" type="presParOf" srcId="{106392A9-6AC2-44D0-8A4D-4C94992306C7}" destId="{338305A1-1748-430C-BC4E-BEE2E73F4FB4}" srcOrd="0" destOrd="0" presId="urn:microsoft.com/office/officeart/2016/7/layout/BasicLinearProcessNumbered"/>
    <dgm:cxn modelId="{7240C9DB-644C-4CE1-AF06-35C05538FB89}" type="presParOf" srcId="{106392A9-6AC2-44D0-8A4D-4C94992306C7}" destId="{2DD1FB90-836B-498C-9002-F2C220A273D4}" srcOrd="1" destOrd="0" presId="urn:microsoft.com/office/officeart/2016/7/layout/BasicLinearProcessNumbered"/>
    <dgm:cxn modelId="{1DC0ABE0-2A8D-421C-BCB2-0672793736DD}" type="presParOf" srcId="{106392A9-6AC2-44D0-8A4D-4C94992306C7}" destId="{ABC1865D-2E14-4F71-8DE8-599242F33094}" srcOrd="2" destOrd="0" presId="urn:microsoft.com/office/officeart/2016/7/layout/BasicLinearProcessNumbered"/>
    <dgm:cxn modelId="{96902BF6-8FAE-43E9-A630-0CC605DD1875}" type="presParOf" srcId="{106392A9-6AC2-44D0-8A4D-4C94992306C7}" destId="{DD1BB79F-96A2-4303-8C1B-98CBEB397A69}" srcOrd="3" destOrd="0" presId="urn:microsoft.com/office/officeart/2016/7/layout/BasicLinearProcessNumbered"/>
    <dgm:cxn modelId="{CA84710A-A6FA-4B6E-8971-1A4A19EFB554}" type="presParOf" srcId="{CB6B72FB-32E6-4F98-8646-4015AC03DB91}" destId="{544FA66E-8723-4A03-AD0E-599D39706F98}" srcOrd="1" destOrd="0" presId="urn:microsoft.com/office/officeart/2016/7/layout/BasicLinearProcessNumbered"/>
    <dgm:cxn modelId="{9743F19D-120E-42D7-B23F-37B7F3517E23}" type="presParOf" srcId="{CB6B72FB-32E6-4F98-8646-4015AC03DB91}" destId="{ABA50511-4C63-4CF9-B14B-4A1DE4CCF2F5}" srcOrd="2" destOrd="0" presId="urn:microsoft.com/office/officeart/2016/7/layout/BasicLinearProcessNumbered"/>
    <dgm:cxn modelId="{06C57A2F-3929-4EA1-88EE-D9FEF8742A7E}" type="presParOf" srcId="{ABA50511-4C63-4CF9-B14B-4A1DE4CCF2F5}" destId="{25654531-EBCB-4907-A286-C86303FF48C3}" srcOrd="0" destOrd="0" presId="urn:microsoft.com/office/officeart/2016/7/layout/BasicLinearProcessNumbered"/>
    <dgm:cxn modelId="{76BE759E-3F1B-4728-99A0-C7D179E45821}" type="presParOf" srcId="{ABA50511-4C63-4CF9-B14B-4A1DE4CCF2F5}" destId="{C3A60F81-F9E5-44C5-9CE0-E21E33E32BD8}" srcOrd="1" destOrd="0" presId="urn:microsoft.com/office/officeart/2016/7/layout/BasicLinearProcessNumbered"/>
    <dgm:cxn modelId="{EF8AA2CF-A069-4907-B6CB-363B0D15354F}" type="presParOf" srcId="{ABA50511-4C63-4CF9-B14B-4A1DE4CCF2F5}" destId="{DE77DE9F-56CC-42C0-B55B-E8F76434C863}" srcOrd="2" destOrd="0" presId="urn:microsoft.com/office/officeart/2016/7/layout/BasicLinearProcessNumbered"/>
    <dgm:cxn modelId="{0A6EE042-646F-4C09-AFFD-E6B5543E4AFF}" type="presParOf" srcId="{ABA50511-4C63-4CF9-B14B-4A1DE4CCF2F5}" destId="{8863E606-ADE5-469B-90D5-A7AD474E773E}" srcOrd="3" destOrd="0" presId="urn:microsoft.com/office/officeart/2016/7/layout/BasicLinearProcessNumbered"/>
    <dgm:cxn modelId="{1EBE327B-B966-4FB1-A552-FA1B319BF26E}" type="presParOf" srcId="{CB6B72FB-32E6-4F98-8646-4015AC03DB91}" destId="{9EE075B0-30B5-4045-9DAB-CC0EE609069C}" srcOrd="3" destOrd="0" presId="urn:microsoft.com/office/officeart/2016/7/layout/BasicLinearProcessNumbered"/>
    <dgm:cxn modelId="{2C84A7E7-82A9-4D3A-9177-718359E52AE9}" type="presParOf" srcId="{CB6B72FB-32E6-4F98-8646-4015AC03DB91}" destId="{92EE2185-C1DD-4BF7-9CC2-3B7CE033BFEB}" srcOrd="4" destOrd="0" presId="urn:microsoft.com/office/officeart/2016/7/layout/BasicLinearProcessNumbered"/>
    <dgm:cxn modelId="{52D9A48D-2F17-443E-A84F-A52D9F801CAB}" type="presParOf" srcId="{92EE2185-C1DD-4BF7-9CC2-3B7CE033BFEB}" destId="{ED565D60-46F5-4CB9-9222-5259E1163FE6}" srcOrd="0" destOrd="0" presId="urn:microsoft.com/office/officeart/2016/7/layout/BasicLinearProcessNumbered"/>
    <dgm:cxn modelId="{B3BD6B28-E038-4FFF-A76B-276AEEB57605}" type="presParOf" srcId="{92EE2185-C1DD-4BF7-9CC2-3B7CE033BFEB}" destId="{D4CBD75C-6B2B-4854-BC86-3ADB27DFB8E4}" srcOrd="1" destOrd="0" presId="urn:microsoft.com/office/officeart/2016/7/layout/BasicLinearProcessNumbered"/>
    <dgm:cxn modelId="{45D63A00-3EA4-4868-8294-0921597926DF}" type="presParOf" srcId="{92EE2185-C1DD-4BF7-9CC2-3B7CE033BFEB}" destId="{94D80087-E4FA-4C4F-9396-3F1B90088D24}" srcOrd="2" destOrd="0" presId="urn:microsoft.com/office/officeart/2016/7/layout/BasicLinearProcessNumbered"/>
    <dgm:cxn modelId="{6D4E7CB2-6CB2-48C5-BEC0-130862943234}" type="presParOf" srcId="{92EE2185-C1DD-4BF7-9CC2-3B7CE033BFEB}" destId="{A8739338-5BC1-4EEC-8F9E-D5A2251F2765}" srcOrd="3" destOrd="0" presId="urn:microsoft.com/office/officeart/2016/7/layout/BasicLinearProcessNumbered"/>
    <dgm:cxn modelId="{8A99C62E-BAC5-4561-A4E7-16FE54A7526E}" type="presParOf" srcId="{CB6B72FB-32E6-4F98-8646-4015AC03DB91}" destId="{1B7A55AE-191D-472B-9BD2-BF0C97B16E41}" srcOrd="5" destOrd="0" presId="urn:microsoft.com/office/officeart/2016/7/layout/BasicLinearProcessNumbered"/>
    <dgm:cxn modelId="{7143EAF3-B5BB-4B37-8F1A-557CFCB277F8}" type="presParOf" srcId="{CB6B72FB-32E6-4F98-8646-4015AC03DB91}" destId="{D2BABB53-1A82-48CE-B756-87BE9FEB67A9}" srcOrd="6" destOrd="0" presId="urn:microsoft.com/office/officeart/2016/7/layout/BasicLinearProcessNumbered"/>
    <dgm:cxn modelId="{F9B3999A-7E29-4678-A1A1-0A7A6AA642AA}" type="presParOf" srcId="{D2BABB53-1A82-48CE-B756-87BE9FEB67A9}" destId="{0F8E323D-E909-4FF5-871D-6911E6C222B9}" srcOrd="0" destOrd="0" presId="urn:microsoft.com/office/officeart/2016/7/layout/BasicLinearProcessNumbered"/>
    <dgm:cxn modelId="{FF1594D8-856C-419B-A81F-51ECBB01CD4D}" type="presParOf" srcId="{D2BABB53-1A82-48CE-B756-87BE9FEB67A9}" destId="{968908CC-E070-4633-8BB2-DDF2C474726B}" srcOrd="1" destOrd="0" presId="urn:microsoft.com/office/officeart/2016/7/layout/BasicLinearProcessNumbered"/>
    <dgm:cxn modelId="{44DDDC88-87F8-400B-A312-8B9C20B0B82A}" type="presParOf" srcId="{D2BABB53-1A82-48CE-B756-87BE9FEB67A9}" destId="{CF228DB6-12BE-4E7F-9E7E-4C3244C6FEC5}" srcOrd="2" destOrd="0" presId="urn:microsoft.com/office/officeart/2016/7/layout/BasicLinearProcessNumbered"/>
    <dgm:cxn modelId="{6404525E-7F49-4A3B-96EB-336E0AAFCC2F}" type="presParOf" srcId="{D2BABB53-1A82-48CE-B756-87BE9FEB67A9}" destId="{3A9DB265-9176-4214-9B7B-D153524A6235}" srcOrd="3" destOrd="0" presId="urn:microsoft.com/office/officeart/2016/7/layout/BasicLinearProcessNumbered"/>
    <dgm:cxn modelId="{518F2893-5271-4D9F-98A2-1697DAD4034E}" type="presParOf" srcId="{CB6B72FB-32E6-4F98-8646-4015AC03DB91}" destId="{69C4B583-CF54-4F0D-8448-5697D6379DFE}" srcOrd="7" destOrd="0" presId="urn:microsoft.com/office/officeart/2016/7/layout/BasicLinearProcessNumbered"/>
    <dgm:cxn modelId="{D521391A-0172-415B-B16C-0CB8C4C3B53E}" type="presParOf" srcId="{CB6B72FB-32E6-4F98-8646-4015AC03DB91}" destId="{F46B2C58-47EB-4D82-AF14-474C18FC3252}" srcOrd="8" destOrd="0" presId="urn:microsoft.com/office/officeart/2016/7/layout/BasicLinearProcessNumbered"/>
    <dgm:cxn modelId="{FC17E327-050A-4ED1-982D-99D68378D049}" type="presParOf" srcId="{F46B2C58-47EB-4D82-AF14-474C18FC3252}" destId="{5F7B1440-1FF9-43D9-9F2D-3B05CA1BE314}" srcOrd="0" destOrd="0" presId="urn:microsoft.com/office/officeart/2016/7/layout/BasicLinearProcessNumbered"/>
    <dgm:cxn modelId="{C5DCD976-A87F-41FB-83EA-E162E8B74FF8}" type="presParOf" srcId="{F46B2C58-47EB-4D82-AF14-474C18FC3252}" destId="{CE8E7A8F-3028-4DA8-AC12-FB7F589BC707}" srcOrd="1" destOrd="0" presId="urn:microsoft.com/office/officeart/2016/7/layout/BasicLinearProcessNumbered"/>
    <dgm:cxn modelId="{3C07FF8E-9387-46E3-9CDF-C14E3E1248A5}" type="presParOf" srcId="{F46B2C58-47EB-4D82-AF14-474C18FC3252}" destId="{D18266EB-9590-45C9-BAF0-A0701E69C957}" srcOrd="2" destOrd="0" presId="urn:microsoft.com/office/officeart/2016/7/layout/BasicLinearProcessNumbered"/>
    <dgm:cxn modelId="{1B60F5CE-9A21-4A55-9D8F-77ED32FFA215}" type="presParOf" srcId="{F46B2C58-47EB-4D82-AF14-474C18FC3252}" destId="{1CEF629E-4597-4086-A88C-45FCB48324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034F0-0867-4169-BFCC-2EE486310C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82810-C903-4D51-B468-5F8A2E9A3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thorough understanding of GANs and their use in image transformation.</a:t>
          </a:r>
        </a:p>
      </dgm:t>
    </dgm:pt>
    <dgm:pt modelId="{19A2BCC3-4A6D-46D2-9F4A-35CBEF3778E7}" type="parTrans" cxnId="{92F4F932-1868-4329-8FC4-EC5F0A863E81}">
      <dgm:prSet/>
      <dgm:spPr/>
      <dgm:t>
        <a:bodyPr/>
        <a:lstStyle/>
        <a:p>
          <a:endParaRPr lang="en-US"/>
        </a:p>
      </dgm:t>
    </dgm:pt>
    <dgm:pt modelId="{BA89E05B-ED5C-4212-9DBE-ABF23084F8EF}" type="sibTrans" cxnId="{92F4F932-1868-4329-8FC4-EC5F0A863E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9846C5-1556-4623-BD12-EA57D104F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advanced techniques like layer freezing, fine-tuning, and iterative enhancement.</a:t>
          </a:r>
        </a:p>
      </dgm:t>
    </dgm:pt>
    <dgm:pt modelId="{38DC28D0-34EC-4FCA-B5CF-50130C2138BB}" type="parTrans" cxnId="{0E8CC6F4-1FCF-4453-B8E2-D61090341CC7}">
      <dgm:prSet/>
      <dgm:spPr/>
      <dgm:t>
        <a:bodyPr/>
        <a:lstStyle/>
        <a:p>
          <a:endParaRPr lang="en-US"/>
        </a:p>
      </dgm:t>
    </dgm:pt>
    <dgm:pt modelId="{49C4EFD4-C93E-4106-86A4-D053750AA04A}" type="sibTrans" cxnId="{0E8CC6F4-1FCF-4453-B8E2-D61090341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FFA7CC-A5D9-44CC-BBE7-F6BC33E19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integrated GPU acceleration for efficient model training.</a:t>
          </a:r>
        </a:p>
      </dgm:t>
    </dgm:pt>
    <dgm:pt modelId="{201DBC19-7E7F-478D-8A75-4AE5025128DC}" type="parTrans" cxnId="{4DF2D63D-D718-43B3-BF60-4E9E6C95E1FC}">
      <dgm:prSet/>
      <dgm:spPr/>
      <dgm:t>
        <a:bodyPr/>
        <a:lstStyle/>
        <a:p>
          <a:endParaRPr lang="en-US"/>
        </a:p>
      </dgm:t>
    </dgm:pt>
    <dgm:pt modelId="{3BD4EA22-84CB-42BD-A4F6-F73389DDACD3}" type="sibTrans" cxnId="{4DF2D63D-D718-43B3-BF60-4E9E6C95E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D0F2FA-403E-4068-96F1-B85D6C269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Demonstrated GANs' potential in transforming sketches into realistic images.</a:t>
          </a:r>
        </a:p>
      </dgm:t>
    </dgm:pt>
    <dgm:pt modelId="{17862B00-2550-421C-BD78-06D986D0F021}" type="parTrans" cxnId="{503087BC-2A12-4508-B76F-95F0B3163DD3}">
      <dgm:prSet/>
      <dgm:spPr/>
      <dgm:t>
        <a:bodyPr/>
        <a:lstStyle/>
        <a:p>
          <a:endParaRPr lang="en-US"/>
        </a:p>
      </dgm:t>
    </dgm:pt>
    <dgm:pt modelId="{905253B0-CF7D-4C35-969C-7CC94EA8E775}" type="sibTrans" cxnId="{503087BC-2A12-4508-B76F-95F0B3163DD3}">
      <dgm:prSet/>
      <dgm:spPr/>
      <dgm:t>
        <a:bodyPr/>
        <a:lstStyle/>
        <a:p>
          <a:endParaRPr lang="en-US"/>
        </a:p>
      </dgm:t>
    </dgm:pt>
    <dgm:pt modelId="{8457C7C4-918F-496C-8B7A-C78854BEC49C}" type="pres">
      <dgm:prSet presAssocID="{5B7034F0-0867-4169-BFCC-2EE486310CCB}" presName="root" presStyleCnt="0">
        <dgm:presLayoutVars>
          <dgm:dir/>
          <dgm:resizeHandles val="exact"/>
        </dgm:presLayoutVars>
      </dgm:prSet>
      <dgm:spPr/>
    </dgm:pt>
    <dgm:pt modelId="{56AD2DC9-3AF6-44C2-8910-E5F7B8CF131C}" type="pres">
      <dgm:prSet presAssocID="{5B7034F0-0867-4169-BFCC-2EE486310CCB}" presName="container" presStyleCnt="0">
        <dgm:presLayoutVars>
          <dgm:dir/>
          <dgm:resizeHandles val="exact"/>
        </dgm:presLayoutVars>
      </dgm:prSet>
      <dgm:spPr/>
    </dgm:pt>
    <dgm:pt modelId="{6B68A2EF-3064-4C60-8EF7-08451007C808}" type="pres">
      <dgm:prSet presAssocID="{44682810-C903-4D51-B468-5F8A2E9A3430}" presName="compNode" presStyleCnt="0"/>
      <dgm:spPr/>
    </dgm:pt>
    <dgm:pt modelId="{523ABAEA-8EBE-49F0-AA08-595839D0586F}" type="pres">
      <dgm:prSet presAssocID="{44682810-C903-4D51-B468-5F8A2E9A3430}" presName="iconBgRect" presStyleLbl="bgShp" presStyleIdx="0" presStyleCnt="4"/>
      <dgm:spPr/>
    </dgm:pt>
    <dgm:pt modelId="{9B14A717-5A8A-44C0-AB36-56E1621A3516}" type="pres">
      <dgm:prSet presAssocID="{44682810-C903-4D51-B468-5F8A2E9A34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1E32F2A-4E33-43A0-B3AF-524EBB337F04}" type="pres">
      <dgm:prSet presAssocID="{44682810-C903-4D51-B468-5F8A2E9A3430}" presName="spaceRect" presStyleCnt="0"/>
      <dgm:spPr/>
    </dgm:pt>
    <dgm:pt modelId="{6728582A-8335-448B-9093-BF551BE852AE}" type="pres">
      <dgm:prSet presAssocID="{44682810-C903-4D51-B468-5F8A2E9A3430}" presName="textRect" presStyleLbl="revTx" presStyleIdx="0" presStyleCnt="4">
        <dgm:presLayoutVars>
          <dgm:chMax val="1"/>
          <dgm:chPref val="1"/>
        </dgm:presLayoutVars>
      </dgm:prSet>
      <dgm:spPr/>
    </dgm:pt>
    <dgm:pt modelId="{759C331B-072C-45AE-AE45-211ECF1A6721}" type="pres">
      <dgm:prSet presAssocID="{BA89E05B-ED5C-4212-9DBE-ABF23084F8EF}" presName="sibTrans" presStyleLbl="sibTrans2D1" presStyleIdx="0" presStyleCnt="0"/>
      <dgm:spPr/>
    </dgm:pt>
    <dgm:pt modelId="{590A4A53-AB23-40B1-962C-859BF8ED5EA2}" type="pres">
      <dgm:prSet presAssocID="{A19846C5-1556-4623-BD12-EA57D104F0DC}" presName="compNode" presStyleCnt="0"/>
      <dgm:spPr/>
    </dgm:pt>
    <dgm:pt modelId="{96C8AB8D-E564-4788-952F-D6A38C93CF38}" type="pres">
      <dgm:prSet presAssocID="{A19846C5-1556-4623-BD12-EA57D104F0DC}" presName="iconBgRect" presStyleLbl="bgShp" presStyleIdx="1" presStyleCnt="4"/>
      <dgm:spPr/>
    </dgm:pt>
    <dgm:pt modelId="{73D62E83-7D28-4311-AD15-622C9EC59AFF}" type="pres">
      <dgm:prSet presAssocID="{A19846C5-1556-4623-BD12-EA57D104F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730A07C-ED6A-4831-95F7-C11054526C63}" type="pres">
      <dgm:prSet presAssocID="{A19846C5-1556-4623-BD12-EA57D104F0DC}" presName="spaceRect" presStyleCnt="0"/>
      <dgm:spPr/>
    </dgm:pt>
    <dgm:pt modelId="{96DB0B94-F5A6-4128-92F3-E56261415A08}" type="pres">
      <dgm:prSet presAssocID="{A19846C5-1556-4623-BD12-EA57D104F0DC}" presName="textRect" presStyleLbl="revTx" presStyleIdx="1" presStyleCnt="4">
        <dgm:presLayoutVars>
          <dgm:chMax val="1"/>
          <dgm:chPref val="1"/>
        </dgm:presLayoutVars>
      </dgm:prSet>
      <dgm:spPr/>
    </dgm:pt>
    <dgm:pt modelId="{0291B54D-DC2B-49EB-83B5-3F6A8D6AF98D}" type="pres">
      <dgm:prSet presAssocID="{49C4EFD4-C93E-4106-86A4-D053750AA04A}" presName="sibTrans" presStyleLbl="sibTrans2D1" presStyleIdx="0" presStyleCnt="0"/>
      <dgm:spPr/>
    </dgm:pt>
    <dgm:pt modelId="{3B96A093-18DE-4571-9E52-341B39902F0C}" type="pres">
      <dgm:prSet presAssocID="{63FFA7CC-A5D9-44CC-BBE7-F6BC33E1938F}" presName="compNode" presStyleCnt="0"/>
      <dgm:spPr/>
    </dgm:pt>
    <dgm:pt modelId="{B168F7E6-C0ED-477D-BD0A-84647D99A921}" type="pres">
      <dgm:prSet presAssocID="{63FFA7CC-A5D9-44CC-BBE7-F6BC33E1938F}" presName="iconBgRect" presStyleLbl="bgShp" presStyleIdx="2" presStyleCnt="4"/>
      <dgm:spPr/>
    </dgm:pt>
    <dgm:pt modelId="{7AE4EA2A-BDA4-4DCA-9FD0-4E52F7B1C143}" type="pres">
      <dgm:prSet presAssocID="{63FFA7CC-A5D9-44CC-BBE7-F6BC33E193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4CF2673-3882-49F3-964B-4D376C400DBD}" type="pres">
      <dgm:prSet presAssocID="{63FFA7CC-A5D9-44CC-BBE7-F6BC33E1938F}" presName="spaceRect" presStyleCnt="0"/>
      <dgm:spPr/>
    </dgm:pt>
    <dgm:pt modelId="{1819DBC0-D263-44F1-A6CD-E3443DDACB5E}" type="pres">
      <dgm:prSet presAssocID="{63FFA7CC-A5D9-44CC-BBE7-F6BC33E1938F}" presName="textRect" presStyleLbl="revTx" presStyleIdx="2" presStyleCnt="4">
        <dgm:presLayoutVars>
          <dgm:chMax val="1"/>
          <dgm:chPref val="1"/>
        </dgm:presLayoutVars>
      </dgm:prSet>
      <dgm:spPr/>
    </dgm:pt>
    <dgm:pt modelId="{4738074C-1DFC-4CC2-ACF7-A4B11CBAE299}" type="pres">
      <dgm:prSet presAssocID="{3BD4EA22-84CB-42BD-A4F6-F73389DDACD3}" presName="sibTrans" presStyleLbl="sibTrans2D1" presStyleIdx="0" presStyleCnt="0"/>
      <dgm:spPr/>
    </dgm:pt>
    <dgm:pt modelId="{24005401-1A74-423C-BDD6-ADC168648385}" type="pres">
      <dgm:prSet presAssocID="{D6D0F2FA-403E-4068-96F1-B85D6C269F24}" presName="compNode" presStyleCnt="0"/>
      <dgm:spPr/>
    </dgm:pt>
    <dgm:pt modelId="{B464F1E5-D745-4C12-AED3-6AE983352C4E}" type="pres">
      <dgm:prSet presAssocID="{D6D0F2FA-403E-4068-96F1-B85D6C269F24}" presName="iconBgRect" presStyleLbl="bgShp" presStyleIdx="3" presStyleCnt="4"/>
      <dgm:spPr/>
    </dgm:pt>
    <dgm:pt modelId="{F9F96C1B-8F34-4E06-9B77-6033DDB681AB}" type="pres">
      <dgm:prSet presAssocID="{D6D0F2FA-403E-4068-96F1-B85D6C269F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704D73-0BCE-420C-BF30-0AECDD2D78F0}" type="pres">
      <dgm:prSet presAssocID="{D6D0F2FA-403E-4068-96F1-B85D6C269F24}" presName="spaceRect" presStyleCnt="0"/>
      <dgm:spPr/>
    </dgm:pt>
    <dgm:pt modelId="{72E24059-E094-458A-A780-F6344FEF398D}" type="pres">
      <dgm:prSet presAssocID="{D6D0F2FA-403E-4068-96F1-B85D6C269F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E2131C-208D-43E4-A96A-B28530FE66A6}" type="presOf" srcId="{49C4EFD4-C93E-4106-86A4-D053750AA04A}" destId="{0291B54D-DC2B-49EB-83B5-3F6A8D6AF98D}" srcOrd="0" destOrd="0" presId="urn:microsoft.com/office/officeart/2018/2/layout/IconCircleList"/>
    <dgm:cxn modelId="{1C8F6826-4496-4AA5-843F-120FD6CC128F}" type="presOf" srcId="{BA89E05B-ED5C-4212-9DBE-ABF23084F8EF}" destId="{759C331B-072C-45AE-AE45-211ECF1A6721}" srcOrd="0" destOrd="0" presId="urn:microsoft.com/office/officeart/2018/2/layout/IconCircleList"/>
    <dgm:cxn modelId="{5F69BF27-A28A-482D-A950-D30A57D645EA}" type="presOf" srcId="{63FFA7CC-A5D9-44CC-BBE7-F6BC33E1938F}" destId="{1819DBC0-D263-44F1-A6CD-E3443DDACB5E}" srcOrd="0" destOrd="0" presId="urn:microsoft.com/office/officeart/2018/2/layout/IconCircleList"/>
    <dgm:cxn modelId="{92F4F932-1868-4329-8FC4-EC5F0A863E81}" srcId="{5B7034F0-0867-4169-BFCC-2EE486310CCB}" destId="{44682810-C903-4D51-B468-5F8A2E9A3430}" srcOrd="0" destOrd="0" parTransId="{19A2BCC3-4A6D-46D2-9F4A-35CBEF3778E7}" sibTransId="{BA89E05B-ED5C-4212-9DBE-ABF23084F8EF}"/>
    <dgm:cxn modelId="{B0EC0234-64A8-49EA-8BCC-43473B75FAB0}" type="presOf" srcId="{5B7034F0-0867-4169-BFCC-2EE486310CCB}" destId="{8457C7C4-918F-496C-8B7A-C78854BEC49C}" srcOrd="0" destOrd="0" presId="urn:microsoft.com/office/officeart/2018/2/layout/IconCircleList"/>
    <dgm:cxn modelId="{A8C7F237-C19E-4C69-B9DE-212656B94B24}" type="presOf" srcId="{44682810-C903-4D51-B468-5F8A2E9A3430}" destId="{6728582A-8335-448B-9093-BF551BE852AE}" srcOrd="0" destOrd="0" presId="urn:microsoft.com/office/officeart/2018/2/layout/IconCircleList"/>
    <dgm:cxn modelId="{4DF2D63D-D718-43B3-BF60-4E9E6C95E1FC}" srcId="{5B7034F0-0867-4169-BFCC-2EE486310CCB}" destId="{63FFA7CC-A5D9-44CC-BBE7-F6BC33E1938F}" srcOrd="2" destOrd="0" parTransId="{201DBC19-7E7F-478D-8A75-4AE5025128DC}" sibTransId="{3BD4EA22-84CB-42BD-A4F6-F73389DDACD3}"/>
    <dgm:cxn modelId="{D889856C-E0BB-4562-A16F-DE70633C8476}" type="presOf" srcId="{D6D0F2FA-403E-4068-96F1-B85D6C269F24}" destId="{72E24059-E094-458A-A780-F6344FEF398D}" srcOrd="0" destOrd="0" presId="urn:microsoft.com/office/officeart/2018/2/layout/IconCircleList"/>
    <dgm:cxn modelId="{C5327554-F695-4B25-9130-D1DD286E9044}" type="presOf" srcId="{3BD4EA22-84CB-42BD-A4F6-F73389DDACD3}" destId="{4738074C-1DFC-4CC2-ACF7-A4B11CBAE299}" srcOrd="0" destOrd="0" presId="urn:microsoft.com/office/officeart/2018/2/layout/IconCircleList"/>
    <dgm:cxn modelId="{1AC82F98-ADBB-463D-B6DD-E97BEDDE667D}" type="presOf" srcId="{A19846C5-1556-4623-BD12-EA57D104F0DC}" destId="{96DB0B94-F5A6-4128-92F3-E56261415A08}" srcOrd="0" destOrd="0" presId="urn:microsoft.com/office/officeart/2018/2/layout/IconCircleList"/>
    <dgm:cxn modelId="{503087BC-2A12-4508-B76F-95F0B3163DD3}" srcId="{5B7034F0-0867-4169-BFCC-2EE486310CCB}" destId="{D6D0F2FA-403E-4068-96F1-B85D6C269F24}" srcOrd="3" destOrd="0" parTransId="{17862B00-2550-421C-BD78-06D986D0F021}" sibTransId="{905253B0-CF7D-4C35-969C-7CC94EA8E775}"/>
    <dgm:cxn modelId="{0E8CC6F4-1FCF-4453-B8E2-D61090341CC7}" srcId="{5B7034F0-0867-4169-BFCC-2EE486310CCB}" destId="{A19846C5-1556-4623-BD12-EA57D104F0DC}" srcOrd="1" destOrd="0" parTransId="{38DC28D0-34EC-4FCA-B5CF-50130C2138BB}" sibTransId="{49C4EFD4-C93E-4106-86A4-D053750AA04A}"/>
    <dgm:cxn modelId="{428D7A9C-FCF6-432E-9907-36F49D9BA44F}" type="presParOf" srcId="{8457C7C4-918F-496C-8B7A-C78854BEC49C}" destId="{56AD2DC9-3AF6-44C2-8910-E5F7B8CF131C}" srcOrd="0" destOrd="0" presId="urn:microsoft.com/office/officeart/2018/2/layout/IconCircleList"/>
    <dgm:cxn modelId="{DD160EA3-6031-4A85-B8BC-90A96012A0EB}" type="presParOf" srcId="{56AD2DC9-3AF6-44C2-8910-E5F7B8CF131C}" destId="{6B68A2EF-3064-4C60-8EF7-08451007C808}" srcOrd="0" destOrd="0" presId="urn:microsoft.com/office/officeart/2018/2/layout/IconCircleList"/>
    <dgm:cxn modelId="{4F5A11C9-8AF8-4FB6-9B55-01F07C6374C2}" type="presParOf" srcId="{6B68A2EF-3064-4C60-8EF7-08451007C808}" destId="{523ABAEA-8EBE-49F0-AA08-595839D0586F}" srcOrd="0" destOrd="0" presId="urn:microsoft.com/office/officeart/2018/2/layout/IconCircleList"/>
    <dgm:cxn modelId="{A9ABEEEC-7345-41DC-A840-C16FF26B8F77}" type="presParOf" srcId="{6B68A2EF-3064-4C60-8EF7-08451007C808}" destId="{9B14A717-5A8A-44C0-AB36-56E1621A3516}" srcOrd="1" destOrd="0" presId="urn:microsoft.com/office/officeart/2018/2/layout/IconCircleList"/>
    <dgm:cxn modelId="{9B72CCC1-3D09-4167-8E7C-20A823ABABDB}" type="presParOf" srcId="{6B68A2EF-3064-4C60-8EF7-08451007C808}" destId="{E1E32F2A-4E33-43A0-B3AF-524EBB337F04}" srcOrd="2" destOrd="0" presId="urn:microsoft.com/office/officeart/2018/2/layout/IconCircleList"/>
    <dgm:cxn modelId="{A7AAC874-61EC-4896-A482-F31675800A0D}" type="presParOf" srcId="{6B68A2EF-3064-4C60-8EF7-08451007C808}" destId="{6728582A-8335-448B-9093-BF551BE852AE}" srcOrd="3" destOrd="0" presId="urn:microsoft.com/office/officeart/2018/2/layout/IconCircleList"/>
    <dgm:cxn modelId="{C9395DFB-50A6-41A8-BDBD-872C9AB7A2D9}" type="presParOf" srcId="{56AD2DC9-3AF6-44C2-8910-E5F7B8CF131C}" destId="{759C331B-072C-45AE-AE45-211ECF1A6721}" srcOrd="1" destOrd="0" presId="urn:microsoft.com/office/officeart/2018/2/layout/IconCircleList"/>
    <dgm:cxn modelId="{6DBD548F-5116-4731-BE96-FF0D97061527}" type="presParOf" srcId="{56AD2DC9-3AF6-44C2-8910-E5F7B8CF131C}" destId="{590A4A53-AB23-40B1-962C-859BF8ED5EA2}" srcOrd="2" destOrd="0" presId="urn:microsoft.com/office/officeart/2018/2/layout/IconCircleList"/>
    <dgm:cxn modelId="{4D0EE050-EABB-4666-A6A6-50DEA884AAF1}" type="presParOf" srcId="{590A4A53-AB23-40B1-962C-859BF8ED5EA2}" destId="{96C8AB8D-E564-4788-952F-D6A38C93CF38}" srcOrd="0" destOrd="0" presId="urn:microsoft.com/office/officeart/2018/2/layout/IconCircleList"/>
    <dgm:cxn modelId="{DB9CC5CD-CA8C-4265-8DC1-2644673C23DF}" type="presParOf" srcId="{590A4A53-AB23-40B1-962C-859BF8ED5EA2}" destId="{73D62E83-7D28-4311-AD15-622C9EC59AFF}" srcOrd="1" destOrd="0" presId="urn:microsoft.com/office/officeart/2018/2/layout/IconCircleList"/>
    <dgm:cxn modelId="{626E45A9-5914-4A38-AF37-27D7F1D51E21}" type="presParOf" srcId="{590A4A53-AB23-40B1-962C-859BF8ED5EA2}" destId="{5730A07C-ED6A-4831-95F7-C11054526C63}" srcOrd="2" destOrd="0" presId="urn:microsoft.com/office/officeart/2018/2/layout/IconCircleList"/>
    <dgm:cxn modelId="{DE1A17AE-0CB6-480F-9252-0B28D43CF9A6}" type="presParOf" srcId="{590A4A53-AB23-40B1-962C-859BF8ED5EA2}" destId="{96DB0B94-F5A6-4128-92F3-E56261415A08}" srcOrd="3" destOrd="0" presId="urn:microsoft.com/office/officeart/2018/2/layout/IconCircleList"/>
    <dgm:cxn modelId="{5A8EECAE-3ABB-4AC2-BACD-2F13F25D62FB}" type="presParOf" srcId="{56AD2DC9-3AF6-44C2-8910-E5F7B8CF131C}" destId="{0291B54D-DC2B-49EB-83B5-3F6A8D6AF98D}" srcOrd="3" destOrd="0" presId="urn:microsoft.com/office/officeart/2018/2/layout/IconCircleList"/>
    <dgm:cxn modelId="{2114526D-D218-4B3A-89FE-236C707F4C44}" type="presParOf" srcId="{56AD2DC9-3AF6-44C2-8910-E5F7B8CF131C}" destId="{3B96A093-18DE-4571-9E52-341B39902F0C}" srcOrd="4" destOrd="0" presId="urn:microsoft.com/office/officeart/2018/2/layout/IconCircleList"/>
    <dgm:cxn modelId="{1D344027-DB39-41D6-9EF4-277503C8607C}" type="presParOf" srcId="{3B96A093-18DE-4571-9E52-341B39902F0C}" destId="{B168F7E6-C0ED-477D-BD0A-84647D99A921}" srcOrd="0" destOrd="0" presId="urn:microsoft.com/office/officeart/2018/2/layout/IconCircleList"/>
    <dgm:cxn modelId="{89346F89-14B7-4873-AE78-A8531855E9CD}" type="presParOf" srcId="{3B96A093-18DE-4571-9E52-341B39902F0C}" destId="{7AE4EA2A-BDA4-4DCA-9FD0-4E52F7B1C143}" srcOrd="1" destOrd="0" presId="urn:microsoft.com/office/officeart/2018/2/layout/IconCircleList"/>
    <dgm:cxn modelId="{6936877E-7ECB-42F8-906E-1615DD32E4BB}" type="presParOf" srcId="{3B96A093-18DE-4571-9E52-341B39902F0C}" destId="{14CF2673-3882-49F3-964B-4D376C400DBD}" srcOrd="2" destOrd="0" presId="urn:microsoft.com/office/officeart/2018/2/layout/IconCircleList"/>
    <dgm:cxn modelId="{075D48B1-8572-4FDB-AD93-D238C172D2D2}" type="presParOf" srcId="{3B96A093-18DE-4571-9E52-341B39902F0C}" destId="{1819DBC0-D263-44F1-A6CD-E3443DDACB5E}" srcOrd="3" destOrd="0" presId="urn:microsoft.com/office/officeart/2018/2/layout/IconCircleList"/>
    <dgm:cxn modelId="{B39CF1B8-6692-4288-A098-5ED329FEB6E6}" type="presParOf" srcId="{56AD2DC9-3AF6-44C2-8910-E5F7B8CF131C}" destId="{4738074C-1DFC-4CC2-ACF7-A4B11CBAE299}" srcOrd="5" destOrd="0" presId="urn:microsoft.com/office/officeart/2018/2/layout/IconCircleList"/>
    <dgm:cxn modelId="{EF069746-0C4A-4BD6-B2A2-484C8CE28BD1}" type="presParOf" srcId="{56AD2DC9-3AF6-44C2-8910-E5F7B8CF131C}" destId="{24005401-1A74-423C-BDD6-ADC168648385}" srcOrd="6" destOrd="0" presId="urn:microsoft.com/office/officeart/2018/2/layout/IconCircleList"/>
    <dgm:cxn modelId="{24C99D9A-B935-44C1-81FD-A78A046DF7A9}" type="presParOf" srcId="{24005401-1A74-423C-BDD6-ADC168648385}" destId="{B464F1E5-D745-4C12-AED3-6AE983352C4E}" srcOrd="0" destOrd="0" presId="urn:microsoft.com/office/officeart/2018/2/layout/IconCircleList"/>
    <dgm:cxn modelId="{5995106D-9FFC-4735-88E9-3D1D246F78B4}" type="presParOf" srcId="{24005401-1A74-423C-BDD6-ADC168648385}" destId="{F9F96C1B-8F34-4E06-9B77-6033DDB681AB}" srcOrd="1" destOrd="0" presId="urn:microsoft.com/office/officeart/2018/2/layout/IconCircleList"/>
    <dgm:cxn modelId="{696EC42D-A57D-44C8-BABA-0110DF7650C6}" type="presParOf" srcId="{24005401-1A74-423C-BDD6-ADC168648385}" destId="{9A704D73-0BCE-420C-BF30-0AECDD2D78F0}" srcOrd="2" destOrd="0" presId="urn:microsoft.com/office/officeart/2018/2/layout/IconCircleList"/>
    <dgm:cxn modelId="{645F2290-3B2A-4D51-AF65-481B96299441}" type="presParOf" srcId="{24005401-1A74-423C-BDD6-ADC168648385}" destId="{72E24059-E094-458A-A780-F6344FEF39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CE74B4-16EC-491F-B20F-F320CC50E1E2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17FE8E-9191-4617-B56D-E85602C83D5A}">
      <dgm:prSet/>
      <dgm:spPr/>
      <dgm:t>
        <a:bodyPr/>
        <a:lstStyle/>
        <a:p>
          <a:r>
            <a:rPr lang="en-US"/>
            <a:t>Developed basic models</a:t>
          </a:r>
        </a:p>
      </dgm:t>
    </dgm:pt>
    <dgm:pt modelId="{400EE301-EC1C-4269-816C-879DF5803949}" type="parTrans" cxnId="{AD0BFE9B-9500-4E02-9835-A70C228E2091}">
      <dgm:prSet/>
      <dgm:spPr/>
      <dgm:t>
        <a:bodyPr/>
        <a:lstStyle/>
        <a:p>
          <a:endParaRPr lang="en-US"/>
        </a:p>
      </dgm:t>
    </dgm:pt>
    <dgm:pt modelId="{4097CF38-5F29-49C7-B58A-F10EC6334FE0}" type="sibTrans" cxnId="{AD0BFE9B-9500-4E02-9835-A70C228E2091}">
      <dgm:prSet/>
      <dgm:spPr/>
      <dgm:t>
        <a:bodyPr/>
        <a:lstStyle/>
        <a:p>
          <a:endParaRPr lang="en-US"/>
        </a:p>
      </dgm:t>
    </dgm:pt>
    <dgm:pt modelId="{86D39BE6-7D50-49AA-A4CB-C7AB7803DE33}">
      <dgm:prSet/>
      <dgm:spPr/>
      <dgm:t>
        <a:bodyPr/>
        <a:lstStyle/>
        <a:p>
          <a:r>
            <a:rPr lang="en-US"/>
            <a:t>Faced issues with initial code</a:t>
          </a:r>
        </a:p>
      </dgm:t>
    </dgm:pt>
    <dgm:pt modelId="{72300000-D174-473C-B030-818996012154}" type="parTrans" cxnId="{DD6E4640-9C80-499E-AFE4-DA89C10CC6C3}">
      <dgm:prSet/>
      <dgm:spPr/>
      <dgm:t>
        <a:bodyPr/>
        <a:lstStyle/>
        <a:p>
          <a:endParaRPr lang="en-US"/>
        </a:p>
      </dgm:t>
    </dgm:pt>
    <dgm:pt modelId="{3FF685F9-FC84-4AE7-856E-3653FAC410E9}" type="sibTrans" cxnId="{DD6E4640-9C80-499E-AFE4-DA89C10CC6C3}">
      <dgm:prSet/>
      <dgm:spPr/>
      <dgm:t>
        <a:bodyPr/>
        <a:lstStyle/>
        <a:p>
          <a:endParaRPr lang="en-US"/>
        </a:p>
      </dgm:t>
    </dgm:pt>
    <dgm:pt modelId="{532F6F40-41C2-4DDE-BB68-4009EE2229DB}">
      <dgm:prSet/>
      <dgm:spPr/>
      <dgm:t>
        <a:bodyPr/>
        <a:lstStyle/>
        <a:p>
          <a:pPr rtl="0"/>
          <a:r>
            <a:rPr lang="en-US" dirty="0"/>
            <a:t>Modified </a:t>
          </a:r>
          <a:r>
            <a:rPr lang="en-US" dirty="0">
              <a:latin typeface="Aptos Display" panose="020F0302020204030204"/>
            </a:rPr>
            <a:t>basic code from various online sources</a:t>
          </a:r>
          <a:endParaRPr lang="en-US" dirty="0"/>
        </a:p>
      </dgm:t>
    </dgm:pt>
    <dgm:pt modelId="{A2956D21-819B-4A53-A49E-0E7B5F9C8555}" type="parTrans" cxnId="{9471EF5C-42FB-4195-85A0-38DE6510063F}">
      <dgm:prSet/>
      <dgm:spPr/>
      <dgm:t>
        <a:bodyPr/>
        <a:lstStyle/>
        <a:p>
          <a:endParaRPr lang="en-US"/>
        </a:p>
      </dgm:t>
    </dgm:pt>
    <dgm:pt modelId="{A5D8A1D2-39B6-4B97-B69A-C63AA56F009A}" type="sibTrans" cxnId="{9471EF5C-42FB-4195-85A0-38DE6510063F}">
      <dgm:prSet/>
      <dgm:spPr/>
      <dgm:t>
        <a:bodyPr/>
        <a:lstStyle/>
        <a:p>
          <a:endParaRPr lang="en-US"/>
        </a:p>
      </dgm:t>
    </dgm:pt>
    <dgm:pt modelId="{775BE2F7-AE3D-4DEF-8DF0-CA3BADAB52DF}">
      <dgm:prSet/>
      <dgm:spPr/>
      <dgm:t>
        <a:bodyPr/>
        <a:lstStyle/>
        <a:p>
          <a:r>
            <a:rPr lang="en-US"/>
            <a:t>Created GIFs for better visualization</a:t>
          </a:r>
        </a:p>
      </dgm:t>
    </dgm:pt>
    <dgm:pt modelId="{511F1B20-607D-4700-8088-86505F866638}" type="parTrans" cxnId="{2A210CA0-4935-4071-89DB-E921CCD5A58B}">
      <dgm:prSet/>
      <dgm:spPr/>
      <dgm:t>
        <a:bodyPr/>
        <a:lstStyle/>
        <a:p>
          <a:endParaRPr lang="en-US"/>
        </a:p>
      </dgm:t>
    </dgm:pt>
    <dgm:pt modelId="{0567F125-071F-4E0B-9E15-38D39D29C90A}" type="sibTrans" cxnId="{2A210CA0-4935-4071-89DB-E921CCD5A58B}">
      <dgm:prSet/>
      <dgm:spPr/>
      <dgm:t>
        <a:bodyPr/>
        <a:lstStyle/>
        <a:p>
          <a:endParaRPr lang="en-US"/>
        </a:p>
      </dgm:t>
    </dgm:pt>
    <dgm:pt modelId="{61F4E0CC-3A0C-41AB-B6B2-92E7D8DEA0E1}" type="pres">
      <dgm:prSet presAssocID="{12CE74B4-16EC-491F-B20F-F320CC50E1E2}" presName="matrix" presStyleCnt="0">
        <dgm:presLayoutVars>
          <dgm:chMax val="1"/>
          <dgm:dir/>
          <dgm:resizeHandles val="exact"/>
        </dgm:presLayoutVars>
      </dgm:prSet>
      <dgm:spPr/>
    </dgm:pt>
    <dgm:pt modelId="{6DB25CEC-7513-4EDC-B8DD-780064F63A33}" type="pres">
      <dgm:prSet presAssocID="{12CE74B4-16EC-491F-B20F-F320CC50E1E2}" presName="diamond" presStyleLbl="bgShp" presStyleIdx="0" presStyleCnt="1"/>
      <dgm:spPr/>
    </dgm:pt>
    <dgm:pt modelId="{9CD927F1-96F5-4776-A75F-C194E8CAFEFA}" type="pres">
      <dgm:prSet presAssocID="{12CE74B4-16EC-491F-B20F-F320CC50E1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05AE3F-1149-4115-83EC-6347783C2249}" type="pres">
      <dgm:prSet presAssocID="{12CE74B4-16EC-491F-B20F-F320CC50E1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06A108-84CA-4586-8A7D-949240B0A069}" type="pres">
      <dgm:prSet presAssocID="{12CE74B4-16EC-491F-B20F-F320CC50E1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6F196E-3754-4090-869E-43284BA38E2E}" type="pres">
      <dgm:prSet presAssocID="{12CE74B4-16EC-491F-B20F-F320CC50E1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6E4640-9C80-499E-AFE4-DA89C10CC6C3}" srcId="{12CE74B4-16EC-491F-B20F-F320CC50E1E2}" destId="{86D39BE6-7D50-49AA-A4CB-C7AB7803DE33}" srcOrd="1" destOrd="0" parTransId="{72300000-D174-473C-B030-818996012154}" sibTransId="{3FF685F9-FC84-4AE7-856E-3653FAC410E9}"/>
    <dgm:cxn modelId="{9471EF5C-42FB-4195-85A0-38DE6510063F}" srcId="{12CE74B4-16EC-491F-B20F-F320CC50E1E2}" destId="{532F6F40-41C2-4DDE-BB68-4009EE2229DB}" srcOrd="2" destOrd="0" parTransId="{A2956D21-819B-4A53-A49E-0E7B5F9C8555}" sibTransId="{A5D8A1D2-39B6-4B97-B69A-C63AA56F009A}"/>
    <dgm:cxn modelId="{AD0BFE9B-9500-4E02-9835-A70C228E2091}" srcId="{12CE74B4-16EC-491F-B20F-F320CC50E1E2}" destId="{C717FE8E-9191-4617-B56D-E85602C83D5A}" srcOrd="0" destOrd="0" parTransId="{400EE301-EC1C-4269-816C-879DF5803949}" sibTransId="{4097CF38-5F29-49C7-B58A-F10EC6334FE0}"/>
    <dgm:cxn modelId="{2A210CA0-4935-4071-89DB-E921CCD5A58B}" srcId="{12CE74B4-16EC-491F-B20F-F320CC50E1E2}" destId="{775BE2F7-AE3D-4DEF-8DF0-CA3BADAB52DF}" srcOrd="3" destOrd="0" parTransId="{511F1B20-607D-4700-8088-86505F866638}" sibTransId="{0567F125-071F-4E0B-9E15-38D39D29C90A}"/>
    <dgm:cxn modelId="{642B2FAC-D11A-4A20-884E-0C16F300030E}" type="presOf" srcId="{12CE74B4-16EC-491F-B20F-F320CC50E1E2}" destId="{61F4E0CC-3A0C-41AB-B6B2-92E7D8DEA0E1}" srcOrd="0" destOrd="0" presId="urn:microsoft.com/office/officeart/2005/8/layout/matrix3"/>
    <dgm:cxn modelId="{FB9011B1-770C-40D8-9B61-7CADAC2CE257}" type="presOf" srcId="{86D39BE6-7D50-49AA-A4CB-C7AB7803DE33}" destId="{EF05AE3F-1149-4115-83EC-6347783C2249}" srcOrd="0" destOrd="0" presId="urn:microsoft.com/office/officeart/2005/8/layout/matrix3"/>
    <dgm:cxn modelId="{E2557EBD-D4B2-4600-9D43-31B743A6E272}" type="presOf" srcId="{C717FE8E-9191-4617-B56D-E85602C83D5A}" destId="{9CD927F1-96F5-4776-A75F-C194E8CAFEFA}" srcOrd="0" destOrd="0" presId="urn:microsoft.com/office/officeart/2005/8/layout/matrix3"/>
    <dgm:cxn modelId="{B2BEA2F2-FBB1-46DF-9F39-8346DAB4CFA8}" type="presOf" srcId="{532F6F40-41C2-4DDE-BB68-4009EE2229DB}" destId="{0106A108-84CA-4586-8A7D-949240B0A069}" srcOrd="0" destOrd="0" presId="urn:microsoft.com/office/officeart/2005/8/layout/matrix3"/>
    <dgm:cxn modelId="{EEF690F7-82FE-41C3-9728-66AA79AAC9CC}" type="presOf" srcId="{775BE2F7-AE3D-4DEF-8DF0-CA3BADAB52DF}" destId="{056F196E-3754-4090-869E-43284BA38E2E}" srcOrd="0" destOrd="0" presId="urn:microsoft.com/office/officeart/2005/8/layout/matrix3"/>
    <dgm:cxn modelId="{04C1C08A-7578-46B7-85FC-541B0567E495}" type="presParOf" srcId="{61F4E0CC-3A0C-41AB-B6B2-92E7D8DEA0E1}" destId="{6DB25CEC-7513-4EDC-B8DD-780064F63A33}" srcOrd="0" destOrd="0" presId="urn:microsoft.com/office/officeart/2005/8/layout/matrix3"/>
    <dgm:cxn modelId="{010BCBA8-8425-4C3D-A521-60100CC26033}" type="presParOf" srcId="{61F4E0CC-3A0C-41AB-B6B2-92E7D8DEA0E1}" destId="{9CD927F1-96F5-4776-A75F-C194E8CAFEFA}" srcOrd="1" destOrd="0" presId="urn:microsoft.com/office/officeart/2005/8/layout/matrix3"/>
    <dgm:cxn modelId="{45A68985-EF00-4382-B077-797C625D5B94}" type="presParOf" srcId="{61F4E0CC-3A0C-41AB-B6B2-92E7D8DEA0E1}" destId="{EF05AE3F-1149-4115-83EC-6347783C2249}" srcOrd="2" destOrd="0" presId="urn:microsoft.com/office/officeart/2005/8/layout/matrix3"/>
    <dgm:cxn modelId="{A9CE8FC8-A33F-446B-8168-BCB268733D63}" type="presParOf" srcId="{61F4E0CC-3A0C-41AB-B6B2-92E7D8DEA0E1}" destId="{0106A108-84CA-4586-8A7D-949240B0A069}" srcOrd="3" destOrd="0" presId="urn:microsoft.com/office/officeart/2005/8/layout/matrix3"/>
    <dgm:cxn modelId="{2AFE9B8B-BD42-464B-A563-7A67CBD20AFA}" type="presParOf" srcId="{61F4E0CC-3A0C-41AB-B6B2-92E7D8DEA0E1}" destId="{056F196E-3754-4090-869E-43284BA38E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0761A4-114D-4184-8858-BA54C3655A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14DA6F-3FA6-4C7B-BDAA-5E830FE31936}">
      <dgm:prSet/>
      <dgm:spPr/>
      <dgm:t>
        <a:bodyPr/>
        <a:lstStyle/>
        <a:p>
          <a:r>
            <a:rPr lang="en-US"/>
            <a:t>Chose SketchyGAN for its comprehensive approach</a:t>
          </a:r>
        </a:p>
      </dgm:t>
    </dgm:pt>
    <dgm:pt modelId="{EB3EC6A6-89F3-4FB6-B125-0C89CDE03A2E}" type="parTrans" cxnId="{E191FF1F-720A-4ED5-BBEE-FA3B2D258763}">
      <dgm:prSet/>
      <dgm:spPr/>
      <dgm:t>
        <a:bodyPr/>
        <a:lstStyle/>
        <a:p>
          <a:endParaRPr lang="en-US"/>
        </a:p>
      </dgm:t>
    </dgm:pt>
    <dgm:pt modelId="{322B195D-5FC6-48E2-8EE9-410228E7535B}" type="sibTrans" cxnId="{E191FF1F-720A-4ED5-BBEE-FA3B2D258763}">
      <dgm:prSet/>
      <dgm:spPr/>
      <dgm:t>
        <a:bodyPr/>
        <a:lstStyle/>
        <a:p>
          <a:endParaRPr lang="en-US"/>
        </a:p>
      </dgm:t>
    </dgm:pt>
    <dgm:pt modelId="{2147C7B0-FD55-4486-91F6-8CA3B3211CC5}">
      <dgm:prSet/>
      <dgm:spPr/>
      <dgm:t>
        <a:bodyPr/>
        <a:lstStyle/>
        <a:p>
          <a:r>
            <a:rPr lang="en-US"/>
            <a:t>Encountered significant technical challenges</a:t>
          </a:r>
        </a:p>
      </dgm:t>
    </dgm:pt>
    <dgm:pt modelId="{B46009D7-EF3A-4905-B8E6-492A38FD9F7C}" type="parTrans" cxnId="{344A01B6-B966-42C2-BC39-5F0128EB170A}">
      <dgm:prSet/>
      <dgm:spPr/>
      <dgm:t>
        <a:bodyPr/>
        <a:lstStyle/>
        <a:p>
          <a:endParaRPr lang="en-US"/>
        </a:p>
      </dgm:t>
    </dgm:pt>
    <dgm:pt modelId="{8A0B6933-D801-49D5-9E01-8436CEA02964}" type="sibTrans" cxnId="{344A01B6-B966-42C2-BC39-5F0128EB170A}">
      <dgm:prSet/>
      <dgm:spPr/>
      <dgm:t>
        <a:bodyPr/>
        <a:lstStyle/>
        <a:p>
          <a:endParaRPr lang="en-US"/>
        </a:p>
      </dgm:t>
    </dgm:pt>
    <dgm:pt modelId="{4599E36D-C13F-4B4E-ADEA-EC0A884FD551}">
      <dgm:prSet/>
      <dgm:spPr/>
      <dgm:t>
        <a:bodyPr/>
        <a:lstStyle/>
        <a:p>
          <a:r>
            <a:rPr lang="en-US"/>
            <a:t>Sought alternative methods</a:t>
          </a:r>
        </a:p>
      </dgm:t>
    </dgm:pt>
    <dgm:pt modelId="{03264DF7-EF60-4717-83AA-17CA7204D30F}" type="parTrans" cxnId="{221AA62B-C21B-4C0A-A783-51713B1FAF32}">
      <dgm:prSet/>
      <dgm:spPr/>
      <dgm:t>
        <a:bodyPr/>
        <a:lstStyle/>
        <a:p>
          <a:endParaRPr lang="en-US"/>
        </a:p>
      </dgm:t>
    </dgm:pt>
    <dgm:pt modelId="{B50BA5D4-E406-49AE-A3C5-58CE0519ED84}" type="sibTrans" cxnId="{221AA62B-C21B-4C0A-A783-51713B1FAF32}">
      <dgm:prSet/>
      <dgm:spPr/>
      <dgm:t>
        <a:bodyPr/>
        <a:lstStyle/>
        <a:p>
          <a:endParaRPr lang="en-US"/>
        </a:p>
      </dgm:t>
    </dgm:pt>
    <dgm:pt modelId="{D52B6A2A-5C82-4482-8A62-ABF68A64FEB7}" type="pres">
      <dgm:prSet presAssocID="{1C0761A4-114D-4184-8858-BA54C3655A67}" presName="root" presStyleCnt="0">
        <dgm:presLayoutVars>
          <dgm:dir/>
          <dgm:resizeHandles val="exact"/>
        </dgm:presLayoutVars>
      </dgm:prSet>
      <dgm:spPr/>
    </dgm:pt>
    <dgm:pt modelId="{E3571D67-991C-4BCE-94D9-7D92F2E9AE8B}" type="pres">
      <dgm:prSet presAssocID="{8D14DA6F-3FA6-4C7B-BDAA-5E830FE31936}" presName="compNode" presStyleCnt="0"/>
      <dgm:spPr/>
    </dgm:pt>
    <dgm:pt modelId="{482CE0DC-37C7-4415-9D98-0AD5F7BE33C8}" type="pres">
      <dgm:prSet presAssocID="{8D14DA6F-3FA6-4C7B-BDAA-5E830FE31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21B5F-8801-477B-9F95-C87A4A1FA694}" type="pres">
      <dgm:prSet presAssocID="{8D14DA6F-3FA6-4C7B-BDAA-5E830FE31936}" presName="spaceRect" presStyleCnt="0"/>
      <dgm:spPr/>
    </dgm:pt>
    <dgm:pt modelId="{2F9C5A7F-00AF-4BA3-AFB9-88B7B7075084}" type="pres">
      <dgm:prSet presAssocID="{8D14DA6F-3FA6-4C7B-BDAA-5E830FE31936}" presName="textRect" presStyleLbl="revTx" presStyleIdx="0" presStyleCnt="3">
        <dgm:presLayoutVars>
          <dgm:chMax val="1"/>
          <dgm:chPref val="1"/>
        </dgm:presLayoutVars>
      </dgm:prSet>
      <dgm:spPr/>
    </dgm:pt>
    <dgm:pt modelId="{2A19E9FC-03F2-480F-A976-9E655A48AA2B}" type="pres">
      <dgm:prSet presAssocID="{322B195D-5FC6-48E2-8EE9-410228E7535B}" presName="sibTrans" presStyleCnt="0"/>
      <dgm:spPr/>
    </dgm:pt>
    <dgm:pt modelId="{20F5CE25-A38A-409C-BF9B-48FB97261C78}" type="pres">
      <dgm:prSet presAssocID="{2147C7B0-FD55-4486-91F6-8CA3B3211CC5}" presName="compNode" presStyleCnt="0"/>
      <dgm:spPr/>
    </dgm:pt>
    <dgm:pt modelId="{E466A4B3-9B2A-4DFD-B16A-5A242198B167}" type="pres">
      <dgm:prSet presAssocID="{2147C7B0-FD55-4486-91F6-8CA3B3211C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EC70D8-1DB5-41AA-A7B5-0BBD808636C6}" type="pres">
      <dgm:prSet presAssocID="{2147C7B0-FD55-4486-91F6-8CA3B3211CC5}" presName="spaceRect" presStyleCnt="0"/>
      <dgm:spPr/>
    </dgm:pt>
    <dgm:pt modelId="{FD51F41B-F17A-445F-8E49-026EA071C3E8}" type="pres">
      <dgm:prSet presAssocID="{2147C7B0-FD55-4486-91F6-8CA3B3211CC5}" presName="textRect" presStyleLbl="revTx" presStyleIdx="1" presStyleCnt="3">
        <dgm:presLayoutVars>
          <dgm:chMax val="1"/>
          <dgm:chPref val="1"/>
        </dgm:presLayoutVars>
      </dgm:prSet>
      <dgm:spPr/>
    </dgm:pt>
    <dgm:pt modelId="{399204A6-C11C-429B-B617-F79C23B6307A}" type="pres">
      <dgm:prSet presAssocID="{8A0B6933-D801-49D5-9E01-8436CEA02964}" presName="sibTrans" presStyleCnt="0"/>
      <dgm:spPr/>
    </dgm:pt>
    <dgm:pt modelId="{97FD8011-6525-4C3C-B915-1A1994B77EE1}" type="pres">
      <dgm:prSet presAssocID="{4599E36D-C13F-4B4E-ADEA-EC0A884FD551}" presName="compNode" presStyleCnt="0"/>
      <dgm:spPr/>
    </dgm:pt>
    <dgm:pt modelId="{B5A61FFF-F5D4-43E9-9793-D80EF9F86861}" type="pres">
      <dgm:prSet presAssocID="{4599E36D-C13F-4B4E-ADEA-EC0A884FD5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7903D4-5DA9-4E7E-A94F-28A2E1CC4713}" type="pres">
      <dgm:prSet presAssocID="{4599E36D-C13F-4B4E-ADEA-EC0A884FD551}" presName="spaceRect" presStyleCnt="0"/>
      <dgm:spPr/>
    </dgm:pt>
    <dgm:pt modelId="{B1C14618-1219-45B3-9D71-2C62DB416592}" type="pres">
      <dgm:prSet presAssocID="{4599E36D-C13F-4B4E-ADEA-EC0A884FD5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91FF1F-720A-4ED5-BBEE-FA3B2D258763}" srcId="{1C0761A4-114D-4184-8858-BA54C3655A67}" destId="{8D14DA6F-3FA6-4C7B-BDAA-5E830FE31936}" srcOrd="0" destOrd="0" parTransId="{EB3EC6A6-89F3-4FB6-B125-0C89CDE03A2E}" sibTransId="{322B195D-5FC6-48E2-8EE9-410228E7535B}"/>
    <dgm:cxn modelId="{221AA62B-C21B-4C0A-A783-51713B1FAF32}" srcId="{1C0761A4-114D-4184-8858-BA54C3655A67}" destId="{4599E36D-C13F-4B4E-ADEA-EC0A884FD551}" srcOrd="2" destOrd="0" parTransId="{03264DF7-EF60-4717-83AA-17CA7204D30F}" sibTransId="{B50BA5D4-E406-49AE-A3C5-58CE0519ED84}"/>
    <dgm:cxn modelId="{409DCE46-8B06-4489-A7D3-3C2C8040A1FF}" type="presOf" srcId="{8D14DA6F-3FA6-4C7B-BDAA-5E830FE31936}" destId="{2F9C5A7F-00AF-4BA3-AFB9-88B7B7075084}" srcOrd="0" destOrd="0" presId="urn:microsoft.com/office/officeart/2018/2/layout/IconLabelList"/>
    <dgm:cxn modelId="{344A01B6-B966-42C2-BC39-5F0128EB170A}" srcId="{1C0761A4-114D-4184-8858-BA54C3655A67}" destId="{2147C7B0-FD55-4486-91F6-8CA3B3211CC5}" srcOrd="1" destOrd="0" parTransId="{B46009D7-EF3A-4905-B8E6-492A38FD9F7C}" sibTransId="{8A0B6933-D801-49D5-9E01-8436CEA02964}"/>
    <dgm:cxn modelId="{8219C8C3-CCA5-4999-AF0D-1DC262F6465B}" type="presOf" srcId="{1C0761A4-114D-4184-8858-BA54C3655A67}" destId="{D52B6A2A-5C82-4482-8A62-ABF68A64FEB7}" srcOrd="0" destOrd="0" presId="urn:microsoft.com/office/officeart/2018/2/layout/IconLabelList"/>
    <dgm:cxn modelId="{AE9DA1C6-2889-4084-A769-2232732DDC39}" type="presOf" srcId="{2147C7B0-FD55-4486-91F6-8CA3B3211CC5}" destId="{FD51F41B-F17A-445F-8E49-026EA071C3E8}" srcOrd="0" destOrd="0" presId="urn:microsoft.com/office/officeart/2018/2/layout/IconLabelList"/>
    <dgm:cxn modelId="{919914FA-2C5C-45FA-9170-9B683F966431}" type="presOf" srcId="{4599E36D-C13F-4B4E-ADEA-EC0A884FD551}" destId="{B1C14618-1219-45B3-9D71-2C62DB416592}" srcOrd="0" destOrd="0" presId="urn:microsoft.com/office/officeart/2018/2/layout/IconLabelList"/>
    <dgm:cxn modelId="{987FA497-7014-4A3A-986C-6D22CAA55615}" type="presParOf" srcId="{D52B6A2A-5C82-4482-8A62-ABF68A64FEB7}" destId="{E3571D67-991C-4BCE-94D9-7D92F2E9AE8B}" srcOrd="0" destOrd="0" presId="urn:microsoft.com/office/officeart/2018/2/layout/IconLabelList"/>
    <dgm:cxn modelId="{8D03F550-78E7-4512-808E-5744C2F6333E}" type="presParOf" srcId="{E3571D67-991C-4BCE-94D9-7D92F2E9AE8B}" destId="{482CE0DC-37C7-4415-9D98-0AD5F7BE33C8}" srcOrd="0" destOrd="0" presId="urn:microsoft.com/office/officeart/2018/2/layout/IconLabelList"/>
    <dgm:cxn modelId="{FB19A667-8CDC-4F17-BED1-B6B3C8E42BDE}" type="presParOf" srcId="{E3571D67-991C-4BCE-94D9-7D92F2E9AE8B}" destId="{5CC21B5F-8801-477B-9F95-C87A4A1FA694}" srcOrd="1" destOrd="0" presId="urn:microsoft.com/office/officeart/2018/2/layout/IconLabelList"/>
    <dgm:cxn modelId="{4A2B46F9-EE8B-4081-B84A-C948A4F34937}" type="presParOf" srcId="{E3571D67-991C-4BCE-94D9-7D92F2E9AE8B}" destId="{2F9C5A7F-00AF-4BA3-AFB9-88B7B7075084}" srcOrd="2" destOrd="0" presId="urn:microsoft.com/office/officeart/2018/2/layout/IconLabelList"/>
    <dgm:cxn modelId="{5D044217-0217-4DB5-B012-ADB089634B54}" type="presParOf" srcId="{D52B6A2A-5C82-4482-8A62-ABF68A64FEB7}" destId="{2A19E9FC-03F2-480F-A976-9E655A48AA2B}" srcOrd="1" destOrd="0" presId="urn:microsoft.com/office/officeart/2018/2/layout/IconLabelList"/>
    <dgm:cxn modelId="{084224D9-E2CF-4D2C-8E8C-F62E73D9FFE7}" type="presParOf" srcId="{D52B6A2A-5C82-4482-8A62-ABF68A64FEB7}" destId="{20F5CE25-A38A-409C-BF9B-48FB97261C78}" srcOrd="2" destOrd="0" presId="urn:microsoft.com/office/officeart/2018/2/layout/IconLabelList"/>
    <dgm:cxn modelId="{3DDE90A9-1784-4FE0-BFC5-78191956A8F4}" type="presParOf" srcId="{20F5CE25-A38A-409C-BF9B-48FB97261C78}" destId="{E466A4B3-9B2A-4DFD-B16A-5A242198B167}" srcOrd="0" destOrd="0" presId="urn:microsoft.com/office/officeart/2018/2/layout/IconLabelList"/>
    <dgm:cxn modelId="{2A6C7BBF-F9F2-4351-947C-AFF7887F76C2}" type="presParOf" srcId="{20F5CE25-A38A-409C-BF9B-48FB97261C78}" destId="{7BEC70D8-1DB5-41AA-A7B5-0BBD808636C6}" srcOrd="1" destOrd="0" presId="urn:microsoft.com/office/officeart/2018/2/layout/IconLabelList"/>
    <dgm:cxn modelId="{59126186-89AB-4B9C-8F6F-C81DCC22EA4F}" type="presParOf" srcId="{20F5CE25-A38A-409C-BF9B-48FB97261C78}" destId="{FD51F41B-F17A-445F-8E49-026EA071C3E8}" srcOrd="2" destOrd="0" presId="urn:microsoft.com/office/officeart/2018/2/layout/IconLabelList"/>
    <dgm:cxn modelId="{65E07805-7AD9-49BB-B49D-0E6E7022E01E}" type="presParOf" srcId="{D52B6A2A-5C82-4482-8A62-ABF68A64FEB7}" destId="{399204A6-C11C-429B-B617-F79C23B6307A}" srcOrd="3" destOrd="0" presId="urn:microsoft.com/office/officeart/2018/2/layout/IconLabelList"/>
    <dgm:cxn modelId="{43B286F3-A2FA-4488-B741-A6FFF183288C}" type="presParOf" srcId="{D52B6A2A-5C82-4482-8A62-ABF68A64FEB7}" destId="{97FD8011-6525-4C3C-B915-1A1994B77EE1}" srcOrd="4" destOrd="0" presId="urn:microsoft.com/office/officeart/2018/2/layout/IconLabelList"/>
    <dgm:cxn modelId="{BB20E659-E12A-4574-8689-2BD362DCD448}" type="presParOf" srcId="{97FD8011-6525-4C3C-B915-1A1994B77EE1}" destId="{B5A61FFF-F5D4-43E9-9793-D80EF9F86861}" srcOrd="0" destOrd="0" presId="urn:microsoft.com/office/officeart/2018/2/layout/IconLabelList"/>
    <dgm:cxn modelId="{4705D49B-E559-4F82-B5A5-86821FC4B9EE}" type="presParOf" srcId="{97FD8011-6525-4C3C-B915-1A1994B77EE1}" destId="{6E7903D4-5DA9-4E7E-A94F-28A2E1CC4713}" srcOrd="1" destOrd="0" presId="urn:microsoft.com/office/officeart/2018/2/layout/IconLabelList"/>
    <dgm:cxn modelId="{04439DF3-783B-4867-B170-A6FC63B80D38}" type="presParOf" srcId="{97FD8011-6525-4C3C-B915-1A1994B77EE1}" destId="{B1C14618-1219-45B3-9D71-2C62DB4165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3C5D-5722-48BB-B7FC-6FADAE140C82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61B2-394C-409B-90CE-68F0E2150F59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FD3FA-DD38-46C6-A092-FB7248062978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Explored ProjectPro.io for project ideas</a:t>
          </a:r>
        </a:p>
      </dsp:txBody>
      <dsp:txXfrm>
        <a:off x="1271657" y="470"/>
        <a:ext cx="8803993" cy="1101002"/>
      </dsp:txXfrm>
    </dsp:sp>
    <dsp:sp modelId="{072B5C36-C1B5-4F5F-9342-6A9A83ADBB11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78320-A28C-43D1-BA9F-B7223D2B8777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FEBF-6617-4A9E-80BC-9E1D7667761C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Found GANs suitable for our objectives</a:t>
          </a:r>
        </a:p>
      </dsp:txBody>
      <dsp:txXfrm>
        <a:off x="1271657" y="1376723"/>
        <a:ext cx="8803993" cy="1101002"/>
      </dsp:txXfrm>
    </dsp:sp>
    <dsp:sp modelId="{7A7BF6C4-CD8E-4E4E-AB30-6C5233EA236A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24BF-778C-4960-8380-6BD6F7F5ECF9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65881-1556-4036-8D29-5CFB4660874E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for beginners to understand fundamentals</a:t>
          </a:r>
        </a:p>
      </dsp:txBody>
      <dsp:txXfrm>
        <a:off x="1271657" y="2752976"/>
        <a:ext cx="8803993" cy="1101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0CFD-E1DD-4A5A-B0A9-2828A61C072F}">
      <dsp:nvSpPr>
        <dsp:cNvPr id="0" name=""/>
        <dsp:cNvSpPr/>
      </dsp:nvSpPr>
      <dsp:spPr>
        <a:xfrm>
          <a:off x="0" y="1838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4C2E-AB0A-4B38-B7A1-F18F521119B2}">
      <dsp:nvSpPr>
        <dsp:cNvPr id="0" name=""/>
        <dsp:cNvSpPr/>
      </dsp:nvSpPr>
      <dsp:spPr>
        <a:xfrm>
          <a:off x="281831" y="211464"/>
          <a:ext cx="512420" cy="512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B7FD2-080E-4FE6-A0FB-17E909B326BF}">
      <dsp:nvSpPr>
        <dsp:cNvPr id="0" name=""/>
        <dsp:cNvSpPr/>
      </dsp:nvSpPr>
      <dsp:spPr>
        <a:xfrm>
          <a:off x="1076082" y="1838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Adapted Aladdin Persson's code from PyTorch to TensorFlow</a:t>
          </a:r>
          <a:endParaRPr lang="en-US" sz="2200" kern="1200"/>
        </a:p>
      </dsp:txBody>
      <dsp:txXfrm>
        <a:off x="1076082" y="1838"/>
        <a:ext cx="8734667" cy="931673"/>
      </dsp:txXfrm>
    </dsp:sp>
    <dsp:sp modelId="{62E9DF9C-1439-4027-9238-C6E97743011F}">
      <dsp:nvSpPr>
        <dsp:cNvPr id="0" name=""/>
        <dsp:cNvSpPr/>
      </dsp:nvSpPr>
      <dsp:spPr>
        <a:xfrm>
          <a:off x="0" y="1166429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286C5-7F61-4911-A76F-3181E42B1137}">
      <dsp:nvSpPr>
        <dsp:cNvPr id="0" name=""/>
        <dsp:cNvSpPr/>
      </dsp:nvSpPr>
      <dsp:spPr>
        <a:xfrm>
          <a:off x="281831" y="1376056"/>
          <a:ext cx="512420" cy="512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723F4-0179-470D-BA60-35F8D49BDF56}">
      <dsp:nvSpPr>
        <dsp:cNvPr id="0" name=""/>
        <dsp:cNvSpPr/>
      </dsp:nvSpPr>
      <dsp:spPr>
        <a:xfrm>
          <a:off x="1076082" y="1166429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Used edges2shoes dataset, but made a critical oversight during testing</a:t>
          </a:r>
          <a:endParaRPr lang="en-US" sz="2200" kern="1200"/>
        </a:p>
      </dsp:txBody>
      <dsp:txXfrm>
        <a:off x="1076082" y="1166429"/>
        <a:ext cx="8734667" cy="931673"/>
      </dsp:txXfrm>
    </dsp:sp>
    <dsp:sp modelId="{B052F3A7-2D8C-4E57-B4E8-7963A888B9FF}">
      <dsp:nvSpPr>
        <dsp:cNvPr id="0" name=""/>
        <dsp:cNvSpPr/>
      </dsp:nvSpPr>
      <dsp:spPr>
        <a:xfrm>
          <a:off x="0" y="2331021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5378A-D6C3-40DB-BD20-30FB7BA02B45}">
      <dsp:nvSpPr>
        <dsp:cNvPr id="0" name=""/>
        <dsp:cNvSpPr/>
      </dsp:nvSpPr>
      <dsp:spPr>
        <a:xfrm>
          <a:off x="281831" y="2540648"/>
          <a:ext cx="512420" cy="512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3549-2178-44A0-B541-BA76EE6F4A80}">
      <dsp:nvSpPr>
        <dsp:cNvPr id="0" name=""/>
        <dsp:cNvSpPr/>
      </dsp:nvSpPr>
      <dsp:spPr>
        <a:xfrm>
          <a:off x="1076082" y="2331021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Developed a custom test function</a:t>
          </a:r>
          <a:endParaRPr lang="en-US" sz="2200" kern="1200"/>
        </a:p>
      </dsp:txBody>
      <dsp:txXfrm>
        <a:off x="1076082" y="2331021"/>
        <a:ext cx="8734667" cy="931673"/>
      </dsp:txXfrm>
    </dsp:sp>
    <dsp:sp modelId="{72568273-7D17-458C-8DB9-F8FC147BB284}">
      <dsp:nvSpPr>
        <dsp:cNvPr id="0" name=""/>
        <dsp:cNvSpPr/>
      </dsp:nvSpPr>
      <dsp:spPr>
        <a:xfrm>
          <a:off x="0" y="3495613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6157-A9C7-4005-9639-9B5F74FF6B21}">
      <dsp:nvSpPr>
        <dsp:cNvPr id="0" name=""/>
        <dsp:cNvSpPr/>
      </dsp:nvSpPr>
      <dsp:spPr>
        <a:xfrm>
          <a:off x="281831" y="3705239"/>
          <a:ext cx="512420" cy="512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6D6A8-F2DB-43F4-A34A-DD605C591426}">
      <dsp:nvSpPr>
        <dsp:cNvPr id="0" name=""/>
        <dsp:cNvSpPr/>
      </dsp:nvSpPr>
      <dsp:spPr>
        <a:xfrm>
          <a:off x="1076082" y="3495613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Poor quality outputs led to further research</a:t>
          </a:r>
          <a:endParaRPr lang="en-US" sz="2200" kern="1200"/>
        </a:p>
      </dsp:txBody>
      <dsp:txXfrm>
        <a:off x="1076082" y="3495613"/>
        <a:ext cx="8734667" cy="9316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C48D0-EDFB-458C-A5AF-20AF980DF63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20198-2BB2-4169-9472-44B4E406C2E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4040-A7D5-42AB-87B3-1BA2DE76C1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Added a custom testing function to </a:t>
          </a:r>
          <a:r>
            <a:rPr lang="en-US" sz="1800" kern="1200" err="1"/>
            <a:t>Malikanhar's</a:t>
          </a:r>
          <a:r>
            <a:rPr lang="en-US" sz="1800" kern="1200"/>
            <a:t> codebase for streamlined testing.</a:t>
          </a:r>
        </a:p>
      </dsp:txBody>
      <dsp:txXfrm>
        <a:off x="836323" y="3399"/>
        <a:ext cx="9679276" cy="724089"/>
      </dsp:txXfrm>
    </dsp:sp>
    <dsp:sp modelId="{87F39FC5-C41D-4872-9822-14892D2CEC1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CF621-5F2C-49F1-B9BA-585A7398925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B4313-3A19-4B2F-B25C-1D20BE6A69A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Experimented with layer freezing, learning rate adjustments, fine-tuning, and early stopping to improve image quality.</a:t>
          </a:r>
        </a:p>
      </dsp:txBody>
      <dsp:txXfrm>
        <a:off x="836323" y="908511"/>
        <a:ext cx="9679276" cy="724089"/>
      </dsp:txXfrm>
    </dsp:sp>
    <dsp:sp modelId="{84CCDA45-3094-4433-BA06-5D27D25C9BB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00A8-1E8B-49CF-9B5C-F48A20CC5FA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805F6-08A7-4473-908A-118776000D2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graphs showing layer-wise losses and accuracies and analyzed activation and weight metrics.</a:t>
          </a:r>
        </a:p>
      </dsp:txBody>
      <dsp:txXfrm>
        <a:off x="836323" y="1813624"/>
        <a:ext cx="9679276" cy="724089"/>
      </dsp:txXfrm>
    </dsp:sp>
    <dsp:sp modelId="{5E1BD89D-6E28-4A74-A91B-61C8258F857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B26BC-E254-43C9-A837-3D4C551021B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99222-57CA-4F63-858D-4A6E572DF0C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Developed a new approach by superimposing output images onto original sketches and training on composite images.</a:t>
          </a:r>
        </a:p>
      </dsp:txBody>
      <dsp:txXfrm>
        <a:off x="836323" y="2718736"/>
        <a:ext cx="9679276" cy="724089"/>
      </dsp:txXfrm>
    </dsp:sp>
    <dsp:sp modelId="{5535EA43-52DB-4EA4-82DF-502E2B8598F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EA3D-8FD6-487E-B4DB-C16040F6E76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6458-16D7-4EC5-AF11-E622CC55BCD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iteration of the new approach decreased image quality, necessitating further refinement.</a:t>
          </a:r>
        </a:p>
      </dsp:txBody>
      <dsp:txXfrm>
        <a:off x="836323" y="3623848"/>
        <a:ext cx="9679276" cy="724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5286-15B0-45D9-910A-B60974ABECB1}">
      <dsp:nvSpPr>
        <dsp:cNvPr id="0" name=""/>
        <dsp:cNvSpPr/>
      </dsp:nvSpPr>
      <dsp:spPr>
        <a:xfrm>
          <a:off x="0" y="669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7FD38-07C3-4E52-AD29-A9778CAE02A5}">
      <dsp:nvSpPr>
        <dsp:cNvPr id="0" name=""/>
        <dsp:cNvSpPr/>
      </dsp:nvSpPr>
      <dsp:spPr>
        <a:xfrm>
          <a:off x="474183" y="353368"/>
          <a:ext cx="862151" cy="862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7078B-4396-45B5-BE65-81CB745EC42C}">
      <dsp:nvSpPr>
        <dsp:cNvPr id="0" name=""/>
        <dsp:cNvSpPr/>
      </dsp:nvSpPr>
      <dsp:spPr>
        <a:xfrm>
          <a:off x="1810518" y="669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Plotted layer-wise losses and accuracies</a:t>
          </a:r>
        </a:p>
      </dsp:txBody>
      <dsp:txXfrm>
        <a:off x="1810518" y="669"/>
        <a:ext cx="4638727" cy="1567548"/>
      </dsp:txXfrm>
    </dsp:sp>
    <dsp:sp modelId="{A0D4803C-C1AB-4871-8776-0EAF8607C2AF}">
      <dsp:nvSpPr>
        <dsp:cNvPr id="0" name=""/>
        <dsp:cNvSpPr/>
      </dsp:nvSpPr>
      <dsp:spPr>
        <a:xfrm>
          <a:off x="0" y="1960104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6566A-B8E6-4C14-8C8E-656F2018C529}">
      <dsp:nvSpPr>
        <dsp:cNvPr id="0" name=""/>
        <dsp:cNvSpPr/>
      </dsp:nvSpPr>
      <dsp:spPr>
        <a:xfrm>
          <a:off x="474183" y="2312803"/>
          <a:ext cx="862151" cy="862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EEAA-A23B-4B42-959E-3C018884A371}">
      <dsp:nvSpPr>
        <dsp:cNvPr id="0" name=""/>
        <dsp:cNvSpPr/>
      </dsp:nvSpPr>
      <dsp:spPr>
        <a:xfrm>
          <a:off x="1810518" y="1960104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Analyzed activation and weight metrics</a:t>
          </a:r>
        </a:p>
      </dsp:txBody>
      <dsp:txXfrm>
        <a:off x="1810518" y="1960104"/>
        <a:ext cx="4638727" cy="1567548"/>
      </dsp:txXfrm>
    </dsp:sp>
    <dsp:sp modelId="{8B783F01-2EDA-4147-9070-ACB0172F8AEC}">
      <dsp:nvSpPr>
        <dsp:cNvPr id="0" name=""/>
        <dsp:cNvSpPr/>
      </dsp:nvSpPr>
      <dsp:spPr>
        <a:xfrm>
          <a:off x="0" y="3919540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3105-FEAF-46F0-AB9A-9C88839B7599}">
      <dsp:nvSpPr>
        <dsp:cNvPr id="0" name=""/>
        <dsp:cNvSpPr/>
      </dsp:nvSpPr>
      <dsp:spPr>
        <a:xfrm>
          <a:off x="474183" y="4272238"/>
          <a:ext cx="862151" cy="862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191-7347-4A65-BB47-053D1262E375}">
      <dsp:nvSpPr>
        <dsp:cNvPr id="0" name=""/>
        <dsp:cNvSpPr/>
      </dsp:nvSpPr>
      <dsp:spPr>
        <a:xfrm>
          <a:off x="1810518" y="3919540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Plotted continuous graphs for multiple epochs to study the change per epoch</a:t>
          </a:r>
          <a:endParaRPr lang="en-US" sz="2500" kern="1200" dirty="0"/>
        </a:p>
      </dsp:txBody>
      <dsp:txXfrm>
        <a:off x="1810518" y="3919540"/>
        <a:ext cx="4638727" cy="15675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9B51E-261D-4257-9971-4D24587D5806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C1348-1B62-4158-9C62-3AE997F2D1CE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49A0-5037-4BFB-A0EA-25FCD343AD77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testing function</a:t>
          </a:r>
        </a:p>
      </dsp:txBody>
      <dsp:txXfrm>
        <a:off x="1054742" y="4287"/>
        <a:ext cx="5394503" cy="913197"/>
      </dsp:txXfrm>
    </dsp:sp>
    <dsp:sp modelId="{86E4AD30-15ED-408A-8E10-7F71E675F86B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3DC40-DABA-47A0-A8F4-2D9E34384E98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E9B7-5F36-4C2C-8013-90BEC6E94797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Layer freezing</a:t>
          </a:r>
        </a:p>
      </dsp:txBody>
      <dsp:txXfrm>
        <a:off x="1054742" y="1145783"/>
        <a:ext cx="5394503" cy="913197"/>
      </dsp:txXfrm>
    </dsp:sp>
    <dsp:sp modelId="{F6A22ABD-AB7C-4A12-9ECB-9BB02F9C5B09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38FB7-8F03-4AFF-9774-1D171E092F11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7404-B27A-46E0-885A-C01B59769E52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 rate adjustment</a:t>
          </a:r>
        </a:p>
      </dsp:txBody>
      <dsp:txXfrm>
        <a:off x="1054742" y="2287280"/>
        <a:ext cx="5394503" cy="913197"/>
      </dsp:txXfrm>
    </dsp:sp>
    <dsp:sp modelId="{5A3CC9E7-0A11-4703-9772-C9D320F1A8B8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0458-642E-485C-9FB5-1FD8A59708F1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E56B-D9EE-4050-AC46-8B5E40A060E7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Fine-tuning and early stopping</a:t>
          </a:r>
          <a:endParaRPr lang="en-US" sz="1900" kern="1200" dirty="0"/>
        </a:p>
      </dsp:txBody>
      <dsp:txXfrm>
        <a:off x="1054742" y="3428776"/>
        <a:ext cx="5394503" cy="913197"/>
      </dsp:txXfrm>
    </dsp:sp>
    <dsp:sp modelId="{52D2CE9E-35A5-4DE7-AFD0-BA00BC7ACDCC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F5204-095E-4B4C-AD80-81131264326E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9A9A-0547-4AA7-A539-76A23C7C3555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Tested different stages of the model to determine when it deteriorates</a:t>
          </a:r>
          <a:endParaRPr lang="en-US" sz="1900" kern="1200" dirty="0"/>
        </a:p>
      </dsp:txBody>
      <dsp:txXfrm>
        <a:off x="1054742" y="4570273"/>
        <a:ext cx="5394503" cy="9131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CB32-A0A2-43C9-8EB1-70A2D1D82BBD}">
      <dsp:nvSpPr>
        <dsp:cNvPr id="0" name=""/>
        <dsp:cNvSpPr/>
      </dsp:nvSpPr>
      <dsp:spPr>
        <a:xfrm>
          <a:off x="174" y="2027063"/>
          <a:ext cx="2105282" cy="2526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ptos Display" panose="020F0302020204030204"/>
            </a:rPr>
            <a:t>Superimpose generated</a:t>
          </a:r>
          <a:r>
            <a:rPr lang="en-US" sz="1800" kern="1200"/>
            <a:t> images with original sketches</a:t>
          </a:r>
        </a:p>
      </dsp:txBody>
      <dsp:txXfrm>
        <a:off x="174" y="3037599"/>
        <a:ext cx="2105282" cy="1515803"/>
      </dsp:txXfrm>
    </dsp:sp>
    <dsp:sp modelId="{39607ADA-6E51-407D-8A48-C21D257E42B3}">
      <dsp:nvSpPr>
        <dsp:cNvPr id="0" name=""/>
        <dsp:cNvSpPr/>
      </dsp:nvSpPr>
      <dsp:spPr>
        <a:xfrm>
          <a:off x="17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74" y="2027063"/>
        <a:ext cx="2105282" cy="1010535"/>
      </dsp:txXfrm>
    </dsp:sp>
    <dsp:sp modelId="{63E54FA6-C247-4FD9-BD0E-00DAEC971B92}">
      <dsp:nvSpPr>
        <dsp:cNvPr id="0" name=""/>
        <dsp:cNvSpPr/>
      </dsp:nvSpPr>
      <dsp:spPr>
        <a:xfrm>
          <a:off x="2273879" y="2027063"/>
          <a:ext cx="2105282" cy="252633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Iterative process for quality improvement</a:t>
          </a:r>
        </a:p>
      </dsp:txBody>
      <dsp:txXfrm>
        <a:off x="2273879" y="3037599"/>
        <a:ext cx="2105282" cy="1515803"/>
      </dsp:txXfrm>
    </dsp:sp>
    <dsp:sp modelId="{89454F61-E943-4AE1-91EE-E3AFD8697D5D}">
      <dsp:nvSpPr>
        <dsp:cNvPr id="0" name=""/>
        <dsp:cNvSpPr/>
      </dsp:nvSpPr>
      <dsp:spPr>
        <a:xfrm>
          <a:off x="2273879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73879" y="2027063"/>
        <a:ext cx="2105282" cy="1010535"/>
      </dsp:txXfrm>
    </dsp:sp>
    <dsp:sp modelId="{907798B4-F935-43E1-AFE8-59F08F0CC5D4}">
      <dsp:nvSpPr>
        <dsp:cNvPr id="0" name=""/>
        <dsp:cNvSpPr/>
      </dsp:nvSpPr>
      <dsp:spPr>
        <a:xfrm>
          <a:off x="4547584" y="2027063"/>
          <a:ext cx="2105282" cy="252633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attempts showed minimal improvements</a:t>
          </a:r>
        </a:p>
      </dsp:txBody>
      <dsp:txXfrm>
        <a:off x="4547584" y="3037599"/>
        <a:ext cx="2105282" cy="1515803"/>
      </dsp:txXfrm>
    </dsp:sp>
    <dsp:sp modelId="{73C4EC8C-8822-4CF9-BDAF-F3D8FE1D0281}">
      <dsp:nvSpPr>
        <dsp:cNvPr id="0" name=""/>
        <dsp:cNvSpPr/>
      </dsp:nvSpPr>
      <dsp:spPr>
        <a:xfrm>
          <a:off x="454758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47584" y="2027063"/>
        <a:ext cx="2105282" cy="1010535"/>
      </dsp:txXfrm>
    </dsp:sp>
    <dsp:sp modelId="{762A17D5-C3C7-4BCD-82BF-EE86999EBF57}">
      <dsp:nvSpPr>
        <dsp:cNvPr id="0" name=""/>
        <dsp:cNvSpPr/>
      </dsp:nvSpPr>
      <dsp:spPr>
        <a:xfrm>
          <a:off x="6821290" y="2027063"/>
          <a:ext cx="2105282" cy="252633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refinement needed for better outcomes</a:t>
          </a:r>
        </a:p>
      </dsp:txBody>
      <dsp:txXfrm>
        <a:off x="6821290" y="3037599"/>
        <a:ext cx="2105282" cy="1515803"/>
      </dsp:txXfrm>
    </dsp:sp>
    <dsp:sp modelId="{6516666C-30C7-42DD-87AC-EB491E80F38E}">
      <dsp:nvSpPr>
        <dsp:cNvPr id="0" name=""/>
        <dsp:cNvSpPr/>
      </dsp:nvSpPr>
      <dsp:spPr>
        <a:xfrm>
          <a:off x="6821290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21290" y="2027063"/>
        <a:ext cx="2105282" cy="101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F0E-163D-48A0-AF05-6DA3EBED52B1}">
      <dsp:nvSpPr>
        <dsp:cNvPr id="0" name=""/>
        <dsp:cNvSpPr/>
      </dsp:nvSpPr>
      <dsp:spPr>
        <a:xfrm>
          <a:off x="1022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Generator Loss</a:t>
          </a:r>
        </a:p>
      </dsp:txBody>
      <dsp:txXfrm>
        <a:off x="36070" y="910671"/>
        <a:ext cx="2323164" cy="1126534"/>
      </dsp:txXfrm>
    </dsp:sp>
    <dsp:sp modelId="{9A286938-6176-43AE-A805-483E160C4938}">
      <dsp:nvSpPr>
        <dsp:cNvPr id="0" name=""/>
        <dsp:cNvSpPr/>
      </dsp:nvSpPr>
      <dsp:spPr>
        <a:xfrm>
          <a:off x="2992597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Discriminator Loss</a:t>
          </a:r>
        </a:p>
      </dsp:txBody>
      <dsp:txXfrm>
        <a:off x="3027645" y="910671"/>
        <a:ext cx="2323164" cy="1126534"/>
      </dsp:txXfrm>
    </dsp:sp>
    <dsp:sp modelId="{3A5D931B-821B-4793-BEA7-8A3E14A5C6B0}">
      <dsp:nvSpPr>
        <dsp:cNvPr id="0" name=""/>
        <dsp:cNvSpPr/>
      </dsp:nvSpPr>
      <dsp:spPr>
        <a:xfrm>
          <a:off x="5984173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MinMax Loss</a:t>
          </a:r>
        </a:p>
      </dsp:txBody>
      <dsp:txXfrm>
        <a:off x="6019221" y="910671"/>
        <a:ext cx="2323164" cy="1126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662A-19A9-41E6-A53B-83B79B3EE0A6}">
      <dsp:nvSpPr>
        <dsp:cNvPr id="0" name=""/>
        <dsp:cNvSpPr/>
      </dsp:nvSpPr>
      <dsp:spPr>
        <a:xfrm>
          <a:off x="3780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F37D-4121-4ED5-9EAC-F8657B60F373}">
      <dsp:nvSpPr>
        <dsp:cNvPr id="0" name=""/>
        <dsp:cNvSpPr/>
      </dsp:nvSpPr>
      <dsp:spPr>
        <a:xfrm>
          <a:off x="208457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Vanilla GAN</a:t>
          </a:r>
        </a:p>
      </dsp:txBody>
      <dsp:txXfrm>
        <a:off x="242717" y="1513724"/>
        <a:ext cx="1773572" cy="1101208"/>
      </dsp:txXfrm>
    </dsp:sp>
    <dsp:sp modelId="{3349D1FB-846E-46C9-898C-7CDE871F1A10}">
      <dsp:nvSpPr>
        <dsp:cNvPr id="0" name=""/>
        <dsp:cNvSpPr/>
      </dsp:nvSpPr>
      <dsp:spPr>
        <a:xfrm>
          <a:off x="2255226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8754-C70F-4B94-A21B-0EDDEA2A6E47}">
      <dsp:nvSpPr>
        <dsp:cNvPr id="0" name=""/>
        <dsp:cNvSpPr/>
      </dsp:nvSpPr>
      <dsp:spPr>
        <a:xfrm>
          <a:off x="2459903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Conditional GAN</a:t>
          </a:r>
        </a:p>
      </dsp:txBody>
      <dsp:txXfrm>
        <a:off x="2494163" y="1513724"/>
        <a:ext cx="1773572" cy="1101208"/>
      </dsp:txXfrm>
    </dsp:sp>
    <dsp:sp modelId="{06A552C6-3A63-4D8B-90A7-6C46CCF72B14}">
      <dsp:nvSpPr>
        <dsp:cNvPr id="0" name=""/>
        <dsp:cNvSpPr/>
      </dsp:nvSpPr>
      <dsp:spPr>
        <a:xfrm>
          <a:off x="4506672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01896-F66E-454B-96BB-B8C3F44AEEE5}">
      <dsp:nvSpPr>
        <dsp:cNvPr id="0" name=""/>
        <dsp:cNvSpPr/>
      </dsp:nvSpPr>
      <dsp:spPr>
        <a:xfrm>
          <a:off x="4711348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 Convolutional GAN</a:t>
          </a:r>
        </a:p>
      </dsp:txBody>
      <dsp:txXfrm>
        <a:off x="4745608" y="1513724"/>
        <a:ext cx="1773572" cy="1101208"/>
      </dsp:txXfrm>
    </dsp:sp>
    <dsp:sp modelId="{81CB0A26-1D24-432B-8EBB-942D210A1498}">
      <dsp:nvSpPr>
        <dsp:cNvPr id="0" name=""/>
        <dsp:cNvSpPr/>
      </dsp:nvSpPr>
      <dsp:spPr>
        <a:xfrm>
          <a:off x="6758117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A2BE-6EC6-45AE-85F0-7E63EBD3DE8B}">
      <dsp:nvSpPr>
        <dsp:cNvPr id="0" name=""/>
        <dsp:cNvSpPr/>
      </dsp:nvSpPr>
      <dsp:spPr>
        <a:xfrm>
          <a:off x="6962794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Cycle GAN</a:t>
          </a:r>
        </a:p>
      </dsp:txBody>
      <dsp:txXfrm>
        <a:off x="6997054" y="1513724"/>
        <a:ext cx="1773572" cy="1101208"/>
      </dsp:txXfrm>
    </dsp:sp>
    <dsp:sp modelId="{07C54D60-C757-4FF1-9462-A6A13DC00EFE}">
      <dsp:nvSpPr>
        <dsp:cNvPr id="0" name=""/>
        <dsp:cNvSpPr/>
      </dsp:nvSpPr>
      <dsp:spPr>
        <a:xfrm>
          <a:off x="9009563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5887-64B0-4D7A-9EF8-A224E8F3AC0E}">
      <dsp:nvSpPr>
        <dsp:cNvPr id="0" name=""/>
        <dsp:cNvSpPr/>
      </dsp:nvSpPr>
      <dsp:spPr>
        <a:xfrm>
          <a:off x="9214240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 Resolution GAN</a:t>
          </a:r>
        </a:p>
      </dsp:txBody>
      <dsp:txXfrm>
        <a:off x="9248500" y="1513724"/>
        <a:ext cx="1773572" cy="1101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F2E-7541-430C-A119-223490C22F6F}">
      <dsp:nvSpPr>
        <dsp:cNvPr id="0" name=""/>
        <dsp:cNvSpPr/>
      </dsp:nvSpPr>
      <dsp:spPr>
        <a:xfrm>
          <a:off x="781640" y="743779"/>
          <a:ext cx="1255754" cy="1255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AF4C6-5AB9-480F-A0EA-1AAB6C85646B}">
      <dsp:nvSpPr>
        <dsp:cNvPr id="0" name=""/>
        <dsp:cNvSpPr/>
      </dsp:nvSpPr>
      <dsp:spPr>
        <a:xfrm>
          <a:off x="1049260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E3EE3-F334-4218-A8C1-1EC5C8078FE1}">
      <dsp:nvSpPr>
        <dsp:cNvPr id="0" name=""/>
        <dsp:cNvSpPr/>
      </dsp:nvSpPr>
      <dsp:spPr>
        <a:xfrm>
          <a:off x="380211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Unblurring Images</a:t>
          </a:r>
        </a:p>
      </dsp:txBody>
      <dsp:txXfrm>
        <a:off x="380211" y="2390670"/>
        <a:ext cx="2058614" cy="720000"/>
      </dsp:txXfrm>
    </dsp:sp>
    <dsp:sp modelId="{5BD21DDD-0214-419C-B890-B621B44E4CFD}">
      <dsp:nvSpPr>
        <dsp:cNvPr id="0" name=""/>
        <dsp:cNvSpPr/>
      </dsp:nvSpPr>
      <dsp:spPr>
        <a:xfrm>
          <a:off x="3200512" y="743779"/>
          <a:ext cx="1255754" cy="12557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983B4-BDFF-4C99-AEFB-0312B5843C66}">
      <dsp:nvSpPr>
        <dsp:cNvPr id="0" name=""/>
        <dsp:cNvSpPr/>
      </dsp:nvSpPr>
      <dsp:spPr>
        <a:xfrm>
          <a:off x="3468132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D06D4-F9AE-4FD9-A13C-AC3CB57142C9}">
      <dsp:nvSpPr>
        <dsp:cNvPr id="0" name=""/>
        <dsp:cNvSpPr/>
      </dsp:nvSpPr>
      <dsp:spPr>
        <a:xfrm>
          <a:off x="2799082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Changing Scenery</a:t>
          </a:r>
        </a:p>
      </dsp:txBody>
      <dsp:txXfrm>
        <a:off x="2799082" y="2390670"/>
        <a:ext cx="2058614" cy="720000"/>
      </dsp:txXfrm>
    </dsp:sp>
    <dsp:sp modelId="{DF490E29-7192-4597-AC77-CDBB7DB063E2}">
      <dsp:nvSpPr>
        <dsp:cNvPr id="0" name=""/>
        <dsp:cNvSpPr/>
      </dsp:nvSpPr>
      <dsp:spPr>
        <a:xfrm>
          <a:off x="5619383" y="743779"/>
          <a:ext cx="1255754" cy="12557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06B91-1CBE-4996-8ED8-CF11736BC0C7}">
      <dsp:nvSpPr>
        <dsp:cNvPr id="0" name=""/>
        <dsp:cNvSpPr/>
      </dsp:nvSpPr>
      <dsp:spPr>
        <a:xfrm>
          <a:off x="5887003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1E74-0D42-4C49-9CD4-3F55C3826DE4}">
      <dsp:nvSpPr>
        <dsp:cNvPr id="0" name=""/>
        <dsp:cNvSpPr/>
      </dsp:nvSpPr>
      <dsp:spPr>
        <a:xfrm>
          <a:off x="5217954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Converting Day to Night</a:t>
          </a:r>
        </a:p>
      </dsp:txBody>
      <dsp:txXfrm>
        <a:off x="5217954" y="2390670"/>
        <a:ext cx="2058614" cy="720000"/>
      </dsp:txXfrm>
    </dsp:sp>
    <dsp:sp modelId="{89DEAEFF-60A1-43C2-B357-601D0580C08F}">
      <dsp:nvSpPr>
        <dsp:cNvPr id="0" name=""/>
        <dsp:cNvSpPr/>
      </dsp:nvSpPr>
      <dsp:spPr>
        <a:xfrm>
          <a:off x="8038255" y="743779"/>
          <a:ext cx="1255754" cy="12557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5DE7-0BDD-42DC-98CB-8EC159EEA742}">
      <dsp:nvSpPr>
        <dsp:cNvPr id="0" name=""/>
        <dsp:cNvSpPr/>
      </dsp:nvSpPr>
      <dsp:spPr>
        <a:xfrm>
          <a:off x="8305875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8249-B251-4438-8D55-A5024457A0FB}">
      <dsp:nvSpPr>
        <dsp:cNvPr id="0" name=""/>
        <dsp:cNvSpPr/>
      </dsp:nvSpPr>
      <dsp:spPr>
        <a:xfrm>
          <a:off x="7636825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Transforming Art Styles</a:t>
          </a:r>
        </a:p>
      </dsp:txBody>
      <dsp:txXfrm>
        <a:off x="7636825" y="2390670"/>
        <a:ext cx="205861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B687-502C-4AD7-B565-0C3413A5DA2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951-0600-4EF7-B8D9-D7F8CC6883B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52A-728C-45E1-8E81-BE837A6E5DB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Utilizing Generative Adversarial Networks (GANs) to transform forensic sketches into photorealistic images addresses the critical need for accurate and efficient suspect identification. </a:t>
          </a:r>
        </a:p>
      </dsp:txBody>
      <dsp:txXfrm>
        <a:off x="1507738" y="707092"/>
        <a:ext cx="9007861" cy="1305401"/>
      </dsp:txXfrm>
    </dsp:sp>
    <dsp:sp modelId="{FAF6BD46-53EC-4E4D-97D7-294EAB14A91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AD6E3-BDA4-48A6-8C0D-DA047B873D5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6052-04EE-4FE5-AC1A-5B422D43076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aims to revolutionize forensic investigations and significantly enhance law enforcement capabilities.</a:t>
          </a:r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05A1-1748-430C-BC4E-BEE2E73F4FB4}">
      <dsp:nvSpPr>
        <dsp:cNvPr id="0" name=""/>
        <dsp:cNvSpPr/>
      </dsp:nvSpPr>
      <dsp:spPr>
        <a:xfrm>
          <a:off x="4088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about GANs</a:t>
          </a:r>
        </a:p>
      </dsp:txBody>
      <dsp:txXfrm>
        <a:off x="4088" y="1245566"/>
        <a:ext cx="2213708" cy="1859515"/>
      </dsp:txXfrm>
    </dsp:sp>
    <dsp:sp modelId="{2DD1FB90-836B-498C-9002-F2C220A273D4}">
      <dsp:nvSpPr>
        <dsp:cNvPr id="0" name=""/>
        <dsp:cNvSpPr/>
      </dsp:nvSpPr>
      <dsp:spPr>
        <a:xfrm>
          <a:off x="646064" y="377792"/>
          <a:ext cx="929757" cy="9297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2224" y="513952"/>
        <a:ext cx="657437" cy="657437"/>
      </dsp:txXfrm>
    </dsp:sp>
    <dsp:sp modelId="{ABC1865D-2E14-4F71-8DE8-599242F33094}">
      <dsp:nvSpPr>
        <dsp:cNvPr id="0" name=""/>
        <dsp:cNvSpPr/>
      </dsp:nvSpPr>
      <dsp:spPr>
        <a:xfrm>
          <a:off x="4088" y="3166993"/>
          <a:ext cx="2213708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4531-EBCB-4907-A286-C86303FF48C3}">
      <dsp:nvSpPr>
        <dsp:cNvPr id="0" name=""/>
        <dsp:cNvSpPr/>
      </dsp:nvSpPr>
      <dsp:spPr>
        <a:xfrm>
          <a:off x="243916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Basic Code like CIFAR10</a:t>
          </a:r>
        </a:p>
      </dsp:txBody>
      <dsp:txXfrm>
        <a:off x="2439167" y="1245566"/>
        <a:ext cx="2213708" cy="1859515"/>
      </dsp:txXfrm>
    </dsp:sp>
    <dsp:sp modelId="{C3A60F81-F9E5-44C5-9CE0-E21E33E32BD8}">
      <dsp:nvSpPr>
        <dsp:cNvPr id="0" name=""/>
        <dsp:cNvSpPr/>
      </dsp:nvSpPr>
      <dsp:spPr>
        <a:xfrm>
          <a:off x="3081143" y="377792"/>
          <a:ext cx="929757" cy="929757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17303" y="513952"/>
        <a:ext cx="657437" cy="657437"/>
      </dsp:txXfrm>
    </dsp:sp>
    <dsp:sp modelId="{DE77DE9F-56CC-42C0-B55B-E8F76434C863}">
      <dsp:nvSpPr>
        <dsp:cNvPr id="0" name=""/>
        <dsp:cNvSpPr/>
      </dsp:nvSpPr>
      <dsp:spPr>
        <a:xfrm>
          <a:off x="2439167" y="3166993"/>
          <a:ext cx="2213708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65D60-46F5-4CB9-9222-5259E1163FE6}">
      <dsp:nvSpPr>
        <dsp:cNvPr id="0" name=""/>
        <dsp:cNvSpPr/>
      </dsp:nvSpPr>
      <dsp:spPr>
        <a:xfrm>
          <a:off x="487424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Object Transformation</a:t>
          </a:r>
        </a:p>
      </dsp:txBody>
      <dsp:txXfrm>
        <a:off x="4874247" y="1245566"/>
        <a:ext cx="2213708" cy="1859515"/>
      </dsp:txXfrm>
    </dsp:sp>
    <dsp:sp modelId="{D4CBD75C-6B2B-4854-BC86-3ADB27DFB8E4}">
      <dsp:nvSpPr>
        <dsp:cNvPr id="0" name=""/>
        <dsp:cNvSpPr/>
      </dsp:nvSpPr>
      <dsp:spPr>
        <a:xfrm>
          <a:off x="5516222" y="377792"/>
          <a:ext cx="929757" cy="929757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652382" y="513952"/>
        <a:ext cx="657437" cy="657437"/>
      </dsp:txXfrm>
    </dsp:sp>
    <dsp:sp modelId="{94D80087-E4FA-4C4F-9396-3F1B90088D24}">
      <dsp:nvSpPr>
        <dsp:cNvPr id="0" name=""/>
        <dsp:cNvSpPr/>
      </dsp:nvSpPr>
      <dsp:spPr>
        <a:xfrm>
          <a:off x="4874247" y="3166993"/>
          <a:ext cx="2213708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E323D-E909-4FF5-871D-6911E6C222B9}">
      <dsp:nvSpPr>
        <dsp:cNvPr id="0" name=""/>
        <dsp:cNvSpPr/>
      </dsp:nvSpPr>
      <dsp:spPr>
        <a:xfrm>
          <a:off x="7309326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Face Transformation</a:t>
          </a:r>
        </a:p>
      </dsp:txBody>
      <dsp:txXfrm>
        <a:off x="7309326" y="1245566"/>
        <a:ext cx="2213708" cy="1859515"/>
      </dsp:txXfrm>
    </dsp:sp>
    <dsp:sp modelId="{968908CC-E070-4633-8BB2-DDF2C474726B}">
      <dsp:nvSpPr>
        <dsp:cNvPr id="0" name=""/>
        <dsp:cNvSpPr/>
      </dsp:nvSpPr>
      <dsp:spPr>
        <a:xfrm>
          <a:off x="7951302" y="377792"/>
          <a:ext cx="929757" cy="929757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087462" y="513952"/>
        <a:ext cx="657437" cy="657437"/>
      </dsp:txXfrm>
    </dsp:sp>
    <dsp:sp modelId="{CF228DB6-12BE-4E7F-9E7E-4C3244C6FEC5}">
      <dsp:nvSpPr>
        <dsp:cNvPr id="0" name=""/>
        <dsp:cNvSpPr/>
      </dsp:nvSpPr>
      <dsp:spPr>
        <a:xfrm>
          <a:off x="7309326" y="3166993"/>
          <a:ext cx="2213708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B1440-1FF9-43D9-9F2D-3B05CA1BE314}">
      <dsp:nvSpPr>
        <dsp:cNvPr id="0" name=""/>
        <dsp:cNvSpPr/>
      </dsp:nvSpPr>
      <dsp:spPr>
        <a:xfrm>
          <a:off x="9744405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Sketch to Face Transformation using novel methods</a:t>
          </a:r>
        </a:p>
      </dsp:txBody>
      <dsp:txXfrm>
        <a:off x="9744405" y="1245566"/>
        <a:ext cx="2213708" cy="1859515"/>
      </dsp:txXfrm>
    </dsp:sp>
    <dsp:sp modelId="{CE8E7A8F-3028-4DA8-AC12-FB7F589BC707}">
      <dsp:nvSpPr>
        <dsp:cNvPr id="0" name=""/>
        <dsp:cNvSpPr/>
      </dsp:nvSpPr>
      <dsp:spPr>
        <a:xfrm>
          <a:off x="10386381" y="377792"/>
          <a:ext cx="929757" cy="929757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5</a:t>
          </a:r>
        </a:p>
      </dsp:txBody>
      <dsp:txXfrm>
        <a:off x="10522541" y="513952"/>
        <a:ext cx="657437" cy="657437"/>
      </dsp:txXfrm>
    </dsp:sp>
    <dsp:sp modelId="{D18266EB-9590-45C9-BAF0-A0701E69C957}">
      <dsp:nvSpPr>
        <dsp:cNvPr id="0" name=""/>
        <dsp:cNvSpPr/>
      </dsp:nvSpPr>
      <dsp:spPr>
        <a:xfrm>
          <a:off x="9744405" y="3166993"/>
          <a:ext cx="2213708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BAEA-8EBE-49F0-AA08-595839D0586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4A717-5A8A-44C0-AB36-56E1621A351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8582A-8335-448B-9093-BF551BE852A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Developed a thorough understanding of GANs and their use in image transformation.</a:t>
          </a:r>
        </a:p>
      </dsp:txBody>
      <dsp:txXfrm>
        <a:off x="1834517" y="469890"/>
        <a:ext cx="3148942" cy="1335915"/>
      </dsp:txXfrm>
    </dsp:sp>
    <dsp:sp modelId="{96C8AB8D-E564-4788-952F-D6A38C93CF3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62E83-7D28-4311-AD15-622C9EC59AF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B0B94-F5A6-4128-92F3-E56261415A0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Applied advanced techniques like layer freezing, fine-tuning, and iterative enhancement.</a:t>
          </a:r>
        </a:p>
      </dsp:txBody>
      <dsp:txXfrm>
        <a:off x="7154322" y="469890"/>
        <a:ext cx="3148942" cy="1335915"/>
      </dsp:txXfrm>
    </dsp:sp>
    <dsp:sp modelId="{B168F7E6-C0ED-477D-BD0A-84647D99A92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4EA2A-BDA4-4DCA-9FD0-4E52F7B1C14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DBC0-D263-44F1-A6CD-E3443DDACB5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Successfully integrated GPU acceleration for efficient model training.</a:t>
          </a:r>
        </a:p>
      </dsp:txBody>
      <dsp:txXfrm>
        <a:off x="1834517" y="2545532"/>
        <a:ext cx="3148942" cy="1335915"/>
      </dsp:txXfrm>
    </dsp:sp>
    <dsp:sp modelId="{B464F1E5-D745-4C12-AED3-6AE983352C4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96C1B-8F34-4E06-9B77-6033DDB681A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4059-E094-458A-A780-F6344FEF398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Demonstrated GANs' potential in transforming sketches into realistic images.</a:t>
          </a:r>
        </a:p>
      </dsp:txBody>
      <dsp:txXfrm>
        <a:off x="7154322" y="2545532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5CEC-7513-4EDC-B8DD-780064F63A33}">
      <dsp:nvSpPr>
        <dsp:cNvPr id="0" name=""/>
        <dsp:cNvSpPr/>
      </dsp:nvSpPr>
      <dsp:spPr>
        <a:xfrm>
          <a:off x="0" y="444647"/>
          <a:ext cx="4555782" cy="455578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27F1-96F5-4776-A75F-C194E8CAFEFA}">
      <dsp:nvSpPr>
        <dsp:cNvPr id="0" name=""/>
        <dsp:cNvSpPr/>
      </dsp:nvSpPr>
      <dsp:spPr>
        <a:xfrm>
          <a:off x="432799" y="877446"/>
          <a:ext cx="1776754" cy="1776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Developed basic models</a:t>
          </a:r>
        </a:p>
      </dsp:txBody>
      <dsp:txXfrm>
        <a:off x="519533" y="964180"/>
        <a:ext cx="1603286" cy="1603286"/>
      </dsp:txXfrm>
    </dsp:sp>
    <dsp:sp modelId="{EF05AE3F-1149-4115-83EC-6347783C2249}">
      <dsp:nvSpPr>
        <dsp:cNvPr id="0" name=""/>
        <dsp:cNvSpPr/>
      </dsp:nvSpPr>
      <dsp:spPr>
        <a:xfrm>
          <a:off x="2346227" y="877446"/>
          <a:ext cx="1776754" cy="17767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Faced issues with initial code</a:t>
          </a:r>
        </a:p>
      </dsp:txBody>
      <dsp:txXfrm>
        <a:off x="2432961" y="964180"/>
        <a:ext cx="1603286" cy="1603286"/>
      </dsp:txXfrm>
    </dsp:sp>
    <dsp:sp modelId="{0106A108-84CA-4586-8A7D-949240B0A069}">
      <dsp:nvSpPr>
        <dsp:cNvPr id="0" name=""/>
        <dsp:cNvSpPr/>
      </dsp:nvSpPr>
      <dsp:spPr>
        <a:xfrm>
          <a:off x="432799" y="2790874"/>
          <a:ext cx="1776754" cy="1776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Modified </a:t>
          </a:r>
          <a:r>
            <a:rPr lang="en-US" sz="2000" kern="1200" dirty="0">
              <a:latin typeface="Aptos Display" panose="020F0302020204030204"/>
            </a:rPr>
            <a:t>basic code from various online sources</a:t>
          </a:r>
          <a:endParaRPr lang="en-US" sz="2000" kern="1200" dirty="0"/>
        </a:p>
      </dsp:txBody>
      <dsp:txXfrm>
        <a:off x="519533" y="2877608"/>
        <a:ext cx="1603286" cy="1603286"/>
      </dsp:txXfrm>
    </dsp:sp>
    <dsp:sp modelId="{056F196E-3754-4090-869E-43284BA38E2E}">
      <dsp:nvSpPr>
        <dsp:cNvPr id="0" name=""/>
        <dsp:cNvSpPr/>
      </dsp:nvSpPr>
      <dsp:spPr>
        <a:xfrm>
          <a:off x="2346227" y="2790874"/>
          <a:ext cx="1776754" cy="1776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Created GIFs for better visualization</a:t>
          </a:r>
        </a:p>
      </dsp:txBody>
      <dsp:txXfrm>
        <a:off x="2432961" y="2877608"/>
        <a:ext cx="1603286" cy="16032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E0DC-37C7-4415-9D98-0AD5F7BE33C8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5A7F-00AF-4BA3-AFB9-88B7B7075084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Chose SketchyGAN for its comprehensive approach</a:t>
          </a:r>
        </a:p>
      </dsp:txBody>
      <dsp:txXfrm>
        <a:off x="285097" y="2346338"/>
        <a:ext cx="2832300" cy="720000"/>
      </dsp:txXfrm>
    </dsp:sp>
    <dsp:sp modelId="{E466A4B3-9B2A-4DFD-B16A-5A242198B167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1F41B-F17A-445F-8E49-026EA071C3E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Encountered significant technical challenges</a:t>
          </a:r>
        </a:p>
      </dsp:txBody>
      <dsp:txXfrm>
        <a:off x="3613050" y="2346338"/>
        <a:ext cx="2832300" cy="720000"/>
      </dsp:txXfrm>
    </dsp:sp>
    <dsp:sp modelId="{B5A61FFF-F5D4-43E9-9793-D80EF9F8686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14618-1219-45B3-9D71-2C62DB416592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Sought alternative methods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FAEB-95E6-4494-8575-B70943E8D9C3}" type="datetimeFigureOut"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E85A0-0EE6-409E-8C80-CB16B4E00C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573742" y="5321966"/>
            <a:ext cx="2126227" cy="1819961"/>
            <a:chOff x="0" y="0"/>
            <a:chExt cx="830882" cy="7112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 rot="10800000">
            <a:off x="3011005" y="-875640"/>
            <a:ext cx="2126227" cy="1819961"/>
            <a:chOff x="0" y="0"/>
            <a:chExt cx="830882" cy="7112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DF68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 rot="7225800">
            <a:off x="1442214" y="4795079"/>
            <a:ext cx="4892377" cy="1644724"/>
            <a:chOff x="0" y="-38100"/>
            <a:chExt cx="1926641" cy="647700"/>
          </a:xfrm>
        </p:grpSpPr>
        <p:sp>
          <p:nvSpPr>
            <p:cNvPr id="58" name="Google Shape;58;p13"/>
            <p:cNvSpPr/>
            <p:nvPr/>
          </p:nvSpPr>
          <p:spPr>
            <a:xfrm>
              <a:off x="0" y="0"/>
              <a:ext cx="1926641" cy="360805"/>
            </a:xfrm>
            <a:custGeom>
              <a:avLst/>
              <a:gdLst/>
              <a:ahLst/>
              <a:cxnLst/>
              <a:rect l="l" t="t" r="r" b="b"/>
              <a:pathLst>
                <a:path w="1926641" h="360805" extrusionOk="0">
                  <a:moveTo>
                    <a:pt x="203200" y="0"/>
                  </a:moveTo>
                  <a:lnTo>
                    <a:pt x="1926641" y="0"/>
                  </a:lnTo>
                  <a:lnTo>
                    <a:pt x="1723441" y="360805"/>
                  </a:lnTo>
                  <a:lnTo>
                    <a:pt x="0" y="3608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 rot="14390438">
            <a:off x="709872" y="-74079"/>
            <a:ext cx="6207839" cy="1423700"/>
            <a:chOff x="0" y="-38100"/>
            <a:chExt cx="2824203" cy="647700"/>
          </a:xfrm>
        </p:grpSpPr>
        <p:sp>
          <p:nvSpPr>
            <p:cNvPr id="61" name="Google Shape;61;p13"/>
            <p:cNvSpPr/>
            <p:nvPr/>
          </p:nvSpPr>
          <p:spPr>
            <a:xfrm>
              <a:off x="0" y="0"/>
              <a:ext cx="2824203" cy="357537"/>
            </a:xfrm>
            <a:custGeom>
              <a:avLst/>
              <a:gdLst/>
              <a:ahLst/>
              <a:cxnLst/>
              <a:rect l="l" t="t" r="r" b="b"/>
              <a:pathLst>
                <a:path w="2824203" h="357537" extrusionOk="0">
                  <a:moveTo>
                    <a:pt x="2621003" y="0"/>
                  </a:moveTo>
                  <a:lnTo>
                    <a:pt x="0" y="0"/>
                  </a:lnTo>
                  <a:lnTo>
                    <a:pt x="203200" y="357537"/>
                  </a:lnTo>
                  <a:lnTo>
                    <a:pt x="2824203" y="357537"/>
                  </a:lnTo>
                  <a:lnTo>
                    <a:pt x="2621003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 rot="14389652">
            <a:off x="683284" y="1250888"/>
            <a:ext cx="5630813" cy="723207"/>
            <a:chOff x="0" y="-47625"/>
            <a:chExt cx="5117672" cy="657300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5117672" cy="609600"/>
            </a:xfrm>
            <a:custGeom>
              <a:avLst/>
              <a:gdLst/>
              <a:ahLst/>
              <a:cxnLst/>
              <a:rect l="l" t="t" r="r" b="b"/>
              <a:pathLst>
                <a:path w="5117672" h="609600" extrusionOk="0">
                  <a:moveTo>
                    <a:pt x="4914472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5117672" y="609600"/>
                  </a:lnTo>
                  <a:lnTo>
                    <a:pt x="4914472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01600" y="-47625"/>
              <a:ext cx="6096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9569372" y="390434"/>
            <a:ext cx="1936828" cy="590733"/>
          </a:xfrm>
          <a:custGeom>
            <a:avLst/>
            <a:gdLst/>
            <a:ahLst/>
            <a:cxnLst/>
            <a:rect l="l" t="t" r="r" b="b"/>
            <a:pathLst>
              <a:path w="2905242" h="886099" extrusionOk="0">
                <a:moveTo>
                  <a:pt x="0" y="0"/>
                </a:moveTo>
                <a:lnTo>
                  <a:pt x="2905242" y="0"/>
                </a:lnTo>
                <a:lnTo>
                  <a:pt x="2905242" y="886098"/>
                </a:lnTo>
                <a:lnTo>
                  <a:pt x="0" y="886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4847977" y="6172200"/>
            <a:ext cx="6658200" cy="0"/>
          </a:xfrm>
          <a:prstGeom prst="straightConnector1">
            <a:avLst/>
          </a:prstGeom>
          <a:noFill/>
          <a:ln w="85725" cap="rnd" cmpd="sng">
            <a:solidFill>
              <a:srgbClr val="3898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3"/>
          <p:cNvSpPr/>
          <p:nvPr/>
        </p:nvSpPr>
        <p:spPr>
          <a:xfrm>
            <a:off x="4636862" y="180930"/>
            <a:ext cx="2525159" cy="1150003"/>
          </a:xfrm>
          <a:custGeom>
            <a:avLst/>
            <a:gdLst/>
            <a:ahLst/>
            <a:cxnLst/>
            <a:rect l="l" t="t" r="r" b="b"/>
            <a:pathLst>
              <a:path w="3787738" h="1725005" extrusionOk="0">
                <a:moveTo>
                  <a:pt x="0" y="0"/>
                </a:moveTo>
                <a:lnTo>
                  <a:pt x="3787738" y="0"/>
                </a:lnTo>
                <a:lnTo>
                  <a:pt x="3787738" y="1725005"/>
                </a:lnTo>
                <a:lnTo>
                  <a:pt x="0" y="17250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26026" y="2503066"/>
            <a:ext cx="3484434" cy="2743200"/>
          </a:xfrm>
          <a:custGeom>
            <a:avLst/>
            <a:gdLst/>
            <a:ahLst/>
            <a:cxnLst/>
            <a:rect l="l" t="t" r="r" b="b"/>
            <a:pathLst>
              <a:path w="5226651" h="4114800" extrusionOk="0">
                <a:moveTo>
                  <a:pt x="0" y="0"/>
                </a:moveTo>
                <a:lnTo>
                  <a:pt x="5226651" y="0"/>
                </a:lnTo>
                <a:lnTo>
                  <a:pt x="5226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509652" y="5694499"/>
            <a:ext cx="6140400" cy="4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1999" b="1" i="0" u="none" strike="noStrike" cap="none">
                <a:solidFill>
                  <a:srgbClr val="34305E"/>
                </a:solidFill>
                <a:latin typeface="Lato"/>
                <a:ea typeface="Lato"/>
                <a:cs typeface="Lato"/>
                <a:sym typeface="Lato"/>
              </a:rPr>
              <a:t>Centre for Innovation and Entrepreneurship (CIE)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941285" y="2871359"/>
            <a:ext cx="5139400" cy="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5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develop-a-generative-adversarial-network-for-a-cifar-10-small-object-photographs-from-scratch/" TargetMode="External"/><Relationship Id="rId3" Type="http://schemas.openxmlformats.org/officeDocument/2006/relationships/hyperlink" Target="https://github.com/aladdinpersson/Machine-Learning-Collection/tree/master/ML/Pytorch/GANs/Pix2Pix" TargetMode="External"/><Relationship Id="rId7" Type="http://schemas.openxmlformats.org/officeDocument/2006/relationships/hyperlink" Target="https://www.geeksforgeeks.org/generative-adversarial-network-gan/?ref=lbp" TargetMode="External"/><Relationship Id="rId2" Type="http://schemas.openxmlformats.org/officeDocument/2006/relationships/hyperlink" Target="https://youtu.be/TXy5wZknie8?si=7hnqZk7d_o88n4J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chen342/SketchyGAN" TargetMode="External"/><Relationship Id="rId5" Type="http://schemas.openxmlformats.org/officeDocument/2006/relationships/hyperlink" Target="https://github.com/0sparsh2/Sketch-to-Face-using-Multi-GANs?trk=public_profile_project-button" TargetMode="External"/><Relationship Id="rId4" Type="http://schemas.openxmlformats.org/officeDocument/2006/relationships/hyperlink" Target="https://github.com/Malikanhar/Face-Sketch-to-Image-Generation-using-GAN/tree/master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286393" y="3312369"/>
            <a:ext cx="7687016" cy="702878"/>
          </a:xfrm>
          <a:prstGeom prst="rect">
            <a:avLst/>
          </a:prstGeom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Forensic Sketch-to-Face Transformation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324774"/>
            <a:ext cx="10168128" cy="2052034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Methodology</a:t>
            </a:r>
            <a:endParaRPr lang="en-US" sz="48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817C6487-1FDC-17F9-25A1-52FEBDE7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5956"/>
              </p:ext>
            </p:extLst>
          </p:nvPr>
        </p:nvGraphicFramePr>
        <p:xfrm>
          <a:off x="112430" y="3039025"/>
          <a:ext cx="11962203" cy="323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3B65F50-152E-5001-6864-87C9B8F99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9261" y="95117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43A1-27DC-FEBD-F53F-7BA7064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Deliverables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D2C8FD-BC83-D433-F102-21F96CF69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EA5550B-56CE-BD8D-1A1A-FD154724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626" y="4277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45" y="3067659"/>
            <a:ext cx="3141430" cy="800613"/>
          </a:xfrm>
        </p:spPr>
        <p:txBody>
          <a:bodyPr>
            <a:normAutofit/>
          </a:bodyPr>
          <a:lstStyle/>
          <a:p>
            <a:pPr algn="r"/>
            <a:r>
              <a:rPr lang="en-US" sz="3600" b="1"/>
              <a:t>Dependencies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687-5FA5-D1C0-429C-3132CAE6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588" y="1677057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GPU (RTX 3050 Ti mobile)</a:t>
            </a:r>
          </a:p>
          <a:p>
            <a:r>
              <a:rPr lang="en-US" sz="2400" dirty="0" err="1"/>
              <a:t>Tensorflow</a:t>
            </a:r>
            <a:endParaRPr lang="en-US" sz="2400" dirty="0"/>
          </a:p>
          <a:p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CUFS Dataset</a:t>
            </a:r>
          </a:p>
          <a:p>
            <a:r>
              <a:rPr lang="en-US" sz="2400" dirty="0"/>
              <a:t>Edges2Shoes Dataset</a:t>
            </a:r>
          </a:p>
          <a:p>
            <a:r>
              <a:rPr lang="en-US" sz="2400" dirty="0"/>
              <a:t>Docker</a:t>
            </a:r>
          </a:p>
          <a:p>
            <a:r>
              <a:rPr lang="en-US" sz="2400" dirty="0"/>
              <a:t>Matplotlib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49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62107E4-2A0C-E4E2-380F-A8D39EB4EBB9}"/>
              </a:ext>
            </a:extLst>
          </p:cNvPr>
          <p:cNvSpPr txBox="1"/>
          <p:nvPr/>
        </p:nvSpPr>
        <p:spPr>
          <a:xfrm>
            <a:off x="3757188" y="285838"/>
            <a:ext cx="46776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b="1" dirty="0"/>
              <a:t>Studying GANs</a:t>
            </a:r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7B86F8-4EAF-59B3-4871-22D890F4C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19665"/>
              </p:ext>
            </p:extLst>
          </p:nvPr>
        </p:nvGraphicFramePr>
        <p:xfrm>
          <a:off x="1274239" y="706461"/>
          <a:ext cx="4555782" cy="544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4F0D887-380D-03B3-B558-50C7BC7A7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80" y="1356169"/>
            <a:ext cx="4145661" cy="414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521E0-C6AF-926F-BDAD-FBFC7E3E1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6628" y="79641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9DB-B505-BC45-3364-F4090234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Timeline</a:t>
            </a:r>
            <a:endParaRPr lang="en-US"/>
          </a:p>
        </p:txBody>
      </p:sp>
      <p:pic>
        <p:nvPicPr>
          <p:cNvPr id="7" name="Content Placeholder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8C777F4-57A9-414E-F24D-2582509F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" y="1679849"/>
            <a:ext cx="12054689" cy="3503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EB46E1-7E27-55F1-EB4F-EC997FDD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1303" y="27794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Starting the Process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DA3632-4E5A-F0CD-3112-050C08A58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07944"/>
              </p:ext>
            </p:extLst>
          </p:nvPr>
        </p:nvGraphicFramePr>
        <p:xfrm>
          <a:off x="1066785" y="1736376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3681BB-6EC6-F616-5994-B8ED5DC47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502" y="59016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89424" y="600942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Sketch to Object Transformation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12B091A-AF14-EF31-6B01-8F03323A2F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56EA0C-2EF6-307A-78C5-EEF3A3F06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5248" y="124393"/>
            <a:ext cx="2167466" cy="1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person in a blue dress&#10;&#10;Description automatically generated">
            <a:extLst>
              <a:ext uri="{FF2B5EF4-FFF2-40B4-BE49-F238E27FC236}">
                <a16:creationId xmlns:a16="http://schemas.microsoft.com/office/drawing/2014/main" id="{5B421148-A140-BCE5-0278-5CA90C39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157" y="1264534"/>
            <a:ext cx="4280702" cy="3991336"/>
          </a:xfrm>
          <a:prstGeom prst="rect">
            <a:avLst/>
          </a:prstGeom>
        </p:spPr>
      </p:pic>
      <p:pic>
        <p:nvPicPr>
          <p:cNvPr id="9" name="Picture 8" descr="A blue and white shoe&#10;&#10;Description automatically generated">
            <a:extLst>
              <a:ext uri="{FF2B5EF4-FFF2-40B4-BE49-F238E27FC236}">
                <a16:creationId xmlns:a16="http://schemas.microsoft.com/office/drawing/2014/main" id="{8084A7AA-7213-B2CF-FB06-5BBB8C81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" y="1264534"/>
            <a:ext cx="8040546" cy="39913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18B3F7-6D80-C97F-CCAD-9887ABC2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02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Sketch to Face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6E1BD-2335-D63D-6625-0E66F203C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FD8DAE-FAFD-68B1-977D-9CA22D817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28231"/>
            <a:ext cx="4421731" cy="1407482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 </a:t>
            </a:r>
            <a:r>
              <a:rPr lang="en-US" b="1"/>
              <a:t>Performance Analysis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25AEE74-F731-100C-A6BF-502979C37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8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1200" y="447469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>
            <p:extLst>
              <p:ext uri="{D42A27DB-BD31-4B8C-83A1-F6EECF244321}">
                <p14:modId xmlns:p14="http://schemas.microsoft.com/office/powerpoint/2010/main" val="2688126792"/>
              </p:ext>
            </p:extLst>
          </p:nvPr>
        </p:nvGraphicFramePr>
        <p:xfrm>
          <a:off x="2542832" y="1762538"/>
          <a:ext cx="7105247" cy="2403679"/>
        </p:xfrm>
        <a:graphic>
          <a:graphicData uri="http://schemas.openxmlformats.org/drawingml/2006/table">
            <a:tbl>
              <a:tblPr/>
              <a:tblGrid>
                <a:gridCol w="5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207">
                <a:tc>
                  <a:txBody>
                    <a:bodyPr/>
                    <a:lstStyle/>
                    <a:p>
                      <a:pPr algn="ctr"/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SRN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Photo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IN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Tharun N </a:t>
                      </a:r>
                      <a:r>
                        <a:rPr lang="en-IN" sz="1800" b="0" strike="noStrike" spc="-1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Nanju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PES1UG23CS654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Swastik Mohapatra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PES1UG23CS622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424053"/>
                  </a:ext>
                </a:extLst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2542832" y="4511795"/>
            <a:ext cx="5361840" cy="638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IN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 Industry Mentor: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 Prasanna Chandran</a:t>
            </a:r>
            <a:endParaRPr lang="en-IN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PESU Student Mentor: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Aditya Sharma</a:t>
            </a:r>
            <a:endParaRPr lang="en-IN" sz="1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cs typeface="Calibri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9829920" y="6356520"/>
            <a:ext cx="380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00673E3-D2E9-44F9-B02A-A499C980A93E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circle crop image">
            <a:extLst>
              <a:ext uri="{FF2B5EF4-FFF2-40B4-BE49-F238E27FC236}">
                <a16:creationId xmlns:a16="http://schemas.microsoft.com/office/drawing/2014/main" id="{3894192B-1841-299A-52FA-4A8E90C9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22" y="2262292"/>
            <a:ext cx="908554" cy="968910"/>
          </a:xfrm>
          <a:prstGeom prst="rect">
            <a:avLst/>
          </a:prstGeom>
        </p:spPr>
      </p:pic>
      <p:pic>
        <p:nvPicPr>
          <p:cNvPr id="4" name="Picture 3" descr="circle crop image">
            <a:extLst>
              <a:ext uri="{FF2B5EF4-FFF2-40B4-BE49-F238E27FC236}">
                <a16:creationId xmlns:a16="http://schemas.microsoft.com/office/drawing/2014/main" id="{84CE02B7-9610-E61C-A58A-D063F13E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72" y="3248063"/>
            <a:ext cx="886204" cy="901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5609C-BEA5-ED17-8558-59FFB108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079" y="101891"/>
            <a:ext cx="2305372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53BF4E8-D8B0-CC49-B597-A6CEF44F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73" y="1736683"/>
            <a:ext cx="6038127" cy="349073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F79BB29-97F4-B121-00DA-A607B53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3" y="1738799"/>
            <a:ext cx="6317849" cy="3476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19597E-F511-BAD0-AF5C-B3DB2DFA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71527"/>
            <a:ext cx="4421731" cy="1312233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Model Improvements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690D6C-81A1-666E-C637-DEAA8AE8FE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39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47363" y="2730446"/>
            <a:ext cx="3372529" cy="1401768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Twin Model Approach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FE97E8-797C-06C8-3595-131137607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463020"/>
              </p:ext>
            </p:extLst>
          </p:nvPr>
        </p:nvGraphicFramePr>
        <p:xfrm>
          <a:off x="3043749" y="138852"/>
          <a:ext cx="8926747" cy="658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18D4FA1-287C-D772-88B5-63B7A8522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4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9214A-85D7-AE02-6342-19F326DF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5DC2B-3591-1BC8-340F-258AFF99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A9B-9377-AAB1-DF11-0AEC79F6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EB4D-42DC-7B9B-D283-D8D929B0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i="1" dirty="0">
                <a:ea typeface="+mn-lt"/>
                <a:cs typeface="+mn-lt"/>
              </a:rPr>
              <a:t>Bhattiprolu, S. (</a:t>
            </a:r>
            <a:r>
              <a:rPr lang="en-US" sz="2000" dirty="0">
                <a:ea typeface="+mn-lt"/>
                <a:cs typeface="+mn-lt"/>
              </a:rPr>
              <a:t>2021, Dec 15</a:t>
            </a:r>
            <a:r>
              <a:rPr lang="en-US" sz="2000" i="1" dirty="0">
                <a:ea typeface="+mn-lt"/>
                <a:cs typeface="+mn-lt"/>
              </a:rPr>
              <a:t>).  </a:t>
            </a:r>
            <a:r>
              <a:rPr lang="en-US" sz="2000" dirty="0"/>
              <a:t>248 - </a:t>
            </a:r>
            <a:r>
              <a:rPr lang="en-US" sz="2000" dirty="0" err="1"/>
              <a:t>keras</a:t>
            </a:r>
            <a:r>
              <a:rPr lang="en-US" sz="2000" dirty="0"/>
              <a:t> implementation of GAN to generate cifar10 images [Video] YouTube. </a:t>
            </a:r>
            <a:r>
              <a:rPr lang="en-US" sz="2000" dirty="0">
                <a:ea typeface="+mn-lt"/>
                <a:cs typeface="+mn-lt"/>
                <a:hlinkClick r:id="rId2"/>
              </a:rPr>
              <a:t>https://youtu.be/TXy5wZknie8?si=7hnqZk7d_o88n4JK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https://github.com/aladdinpersson/Machine-Learning-Collection/tree/master/ML/Pytorch/GANs/Pix2Pix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https://github.com/Malikanhar/Face-Sketch-to-Image-Generation-using-GAN/tree/master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https://github.com/0sparsh2/Sketch-to-Face-using-Multi-GANs?trk=public_profile_project-button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https://github.com/wchen342/SketchyGAN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Chen, </a:t>
            </a:r>
            <a:r>
              <a:rPr lang="en-US" sz="2000" dirty="0" err="1">
                <a:ea typeface="+mn-lt"/>
                <a:cs typeface="+mn-lt"/>
              </a:rPr>
              <a:t>Wengling</a:t>
            </a:r>
            <a:r>
              <a:rPr lang="en-US" sz="2000" dirty="0">
                <a:ea typeface="+mn-lt"/>
                <a:cs typeface="+mn-lt"/>
              </a:rPr>
              <a:t> and Hays, James. (2018, June). </a:t>
            </a:r>
            <a:r>
              <a:rPr lang="en-US" sz="2000" dirty="0" err="1">
                <a:ea typeface="+mn-lt"/>
                <a:cs typeface="+mn-lt"/>
              </a:rPr>
              <a:t>SketchyGAN</a:t>
            </a:r>
            <a:r>
              <a:rPr lang="en-US" sz="2000" dirty="0">
                <a:ea typeface="+mn-lt"/>
                <a:cs typeface="+mn-lt"/>
              </a:rPr>
              <a:t>: Towards Diverse and Realistic Sketch to Image Synthesis, The IEEE Conference on Computer Vision and Pattern Recognition (CVPR)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7"/>
              </a:rPr>
              <a:t>https://www.geeksforgeeks.org/generative-adversarial-network-gan/?ref=lbp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8"/>
              </a:rPr>
              <a:t>https://machinelearningmastery.com/how-to-develop-a-generative-adversarial-network-for-a-cifar-10-small-object-photographs-from-scratch/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Zhang, Wei and Wang, Xiaogang and Tang, </a:t>
            </a:r>
            <a:r>
              <a:rPr lang="en-US" sz="2000" dirty="0" err="1">
                <a:ea typeface="+mn-lt"/>
                <a:cs typeface="+mn-lt"/>
              </a:rPr>
              <a:t>Xiaoou</a:t>
            </a:r>
            <a:r>
              <a:rPr lang="en-US" sz="2000" dirty="0">
                <a:ea typeface="+mn-lt"/>
                <a:cs typeface="+mn-lt"/>
              </a:rPr>
              <a:t>.  (2011). Computer Vision and Pattern Recognition (CVPR), 2011 IEEE Conference on, (513--520). Coupled information-theoretic encoding for face photo-sketch recognition. </a:t>
            </a:r>
            <a:endParaRPr lang="en-US" sz="2000" dirty="0"/>
          </a:p>
          <a:p>
            <a:endParaRPr lang="en-US" sz="1200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EC9A9-D702-37CE-48E6-896996BB9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62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49086" y="486352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Introduction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616F2B9-6250-98A9-E55F-BB68DD217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555254-3698-65D9-614B-D77BA9D59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292" y="111544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73B7-4497-6690-A7A6-34BA1D2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are GANs?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35FC-B3D3-677A-2F01-D79513F5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532" y="1669690"/>
            <a:ext cx="5257799" cy="351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Generator</a:t>
            </a:r>
            <a:r>
              <a:rPr lang="en-US">
                <a:ea typeface="+mn-lt"/>
                <a:cs typeface="+mn-lt"/>
              </a:rPr>
              <a:t>: Creates data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Discriminator</a:t>
            </a:r>
            <a:r>
              <a:rPr lang="en-US">
                <a:ea typeface="+mn-lt"/>
                <a:cs typeface="+mn-lt"/>
              </a:rPr>
              <a:t>: Evaluates data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Adversarial Process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Improves Generator's ability to produce realistic data</a:t>
            </a:r>
            <a:endParaRPr lang="en-US"/>
          </a:p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069E-099B-8D83-7B61-1C103EBD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62" y="38085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57459" y="554048"/>
            <a:ext cx="5078680" cy="1305025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GAN Architecture</a:t>
            </a:r>
            <a:endParaRPr lang="en-US" dirty="0"/>
          </a:p>
        </p:txBody>
      </p:sp>
      <p:pic>
        <p:nvPicPr>
          <p:cNvPr id="26" name="Content Placeholder 25" descr="A diagram of a network&#10;&#10;Description automatically generated">
            <a:extLst>
              <a:ext uri="{FF2B5EF4-FFF2-40B4-BE49-F238E27FC236}">
                <a16:creationId xmlns:a16="http://schemas.microsoft.com/office/drawing/2014/main" id="{5D41CB4B-8F5D-73ED-E514-14898AF2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19" y="1860799"/>
            <a:ext cx="9754822" cy="427755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C24D98-25A6-A033-6CC3-31A5AB5C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55" y="18288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Autofit/>
          </a:bodyPr>
          <a:lstStyle/>
          <a:p>
            <a:pPr algn="ctr"/>
            <a:r>
              <a:rPr lang="en-US" b="1"/>
              <a:t>Loss Functions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2A925C-E5CC-0B33-F816-8C3278FEA6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75FA5A-3B32-E985-F420-1FA1E93E0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626" y="74968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Types of GANs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6B2E221-BF4B-EE34-402D-28B93EDFE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228022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6D6158A-E585-EEDE-F390-14B8819A8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490" y="15130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Research and Applications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8FBACBB-E960-58C2-C133-162530AF29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77B3D4-B0D3-FE38-8236-64254E576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058" y="0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Problem Statement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499806-734B-F88B-6C96-2191033EAB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79567A-DE6C-ECB9-9689-88784BDA1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770" y="42773"/>
            <a:ext cx="23053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677</Words>
  <Application>Microsoft Office PowerPoint</Application>
  <PresentationFormat>Widescreen</PresentationFormat>
  <Paragraphs>122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Lato</vt:lpstr>
      <vt:lpstr>Times New Roman</vt:lpstr>
      <vt:lpstr>office theme</vt:lpstr>
      <vt:lpstr>Forensic Sketch-to-Face Transformation</vt:lpstr>
      <vt:lpstr>PowerPoint Presentation</vt:lpstr>
      <vt:lpstr>Introduction</vt:lpstr>
      <vt:lpstr>What are GANs?</vt:lpstr>
      <vt:lpstr>GAN Architecture</vt:lpstr>
      <vt:lpstr>Loss Functions</vt:lpstr>
      <vt:lpstr>Types of GANs</vt:lpstr>
      <vt:lpstr>Research and Applications</vt:lpstr>
      <vt:lpstr>Problem Statement</vt:lpstr>
      <vt:lpstr>Methodology</vt:lpstr>
      <vt:lpstr>Deliverables</vt:lpstr>
      <vt:lpstr>Dependencies</vt:lpstr>
      <vt:lpstr>PowerPoint Presentation</vt:lpstr>
      <vt:lpstr>Project Timeline</vt:lpstr>
      <vt:lpstr>Starting the Process</vt:lpstr>
      <vt:lpstr>Sketch to Object Transformation</vt:lpstr>
      <vt:lpstr>PowerPoint Presentation</vt:lpstr>
      <vt:lpstr>Sketch to Face Transformation</vt:lpstr>
      <vt:lpstr> Performance Analysis</vt:lpstr>
      <vt:lpstr>PowerPoint Presentation</vt:lpstr>
      <vt:lpstr>Model Improvements</vt:lpstr>
      <vt:lpstr>Twin Model Approach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Swastik Mohapatra</cp:lastModifiedBy>
  <cp:revision>176</cp:revision>
  <dcterms:created xsi:type="dcterms:W3CDTF">2024-07-27T16:02:13Z</dcterms:created>
  <dcterms:modified xsi:type="dcterms:W3CDTF">2024-07-30T10:10:12Z</dcterms:modified>
</cp:coreProperties>
</file>