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4381499" y="3438525"/>
            <a:ext cx="15621001" cy="3486151"/>
          </a:xfrm>
          <a:prstGeom prst="rect">
            <a:avLst/>
          </a:prstGeom>
        </p:spPr>
        <p:txBody>
          <a:bodyPr lIns="38100" tIns="38100" rIns="38100" bIns="38100" anchor="b"/>
          <a:lstStyle>
            <a:lvl1pPr defTabSz="825500">
              <a:defRPr sz="10800"/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1499" y="7019925"/>
            <a:ext cx="15621001" cy="1190626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 defTabSz="825500">
              <a:spcBef>
                <a:spcPts val="0"/>
              </a:spcBef>
              <a:buSzTx/>
              <a:buNone/>
              <a:defRPr sz="5200"/>
            </a:lvl1pPr>
            <a:lvl2pPr marL="0" indent="0" algn="ctr" defTabSz="825500">
              <a:spcBef>
                <a:spcPts val="0"/>
              </a:spcBef>
              <a:buSzTx/>
              <a:buNone/>
              <a:defRPr sz="5200"/>
            </a:lvl2pPr>
            <a:lvl3pPr marL="0" indent="0" algn="ctr" defTabSz="825500">
              <a:spcBef>
                <a:spcPts val="0"/>
              </a:spcBef>
              <a:buSzTx/>
              <a:buNone/>
              <a:defRPr sz="5200"/>
            </a:lvl3pPr>
            <a:lvl4pPr marL="0" indent="0" algn="ctr" defTabSz="825500">
              <a:spcBef>
                <a:spcPts val="0"/>
              </a:spcBef>
              <a:buSzTx/>
              <a:buNone/>
              <a:defRPr sz="5200"/>
            </a:lvl4pPr>
            <a:lvl5pPr marL="0" indent="0" algn="ctr" defTabSz="825500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7441" y="11525250"/>
            <a:ext cx="399593" cy="410997"/>
          </a:xfrm>
          <a:prstGeom prst="rect">
            <a:avLst/>
          </a:prstGeom>
        </p:spPr>
        <p:txBody>
          <a:bodyPr lIns="38100" tIns="38100" rIns="38100" bIns="38100"/>
          <a:lstStyle>
            <a:lvl1pPr defTabSz="8255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3382" y="13073062"/>
            <a:ext cx="427711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png"/><Relationship Id="rId9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creen Shot 2021-01-29 at 7.34.15 PM.png" descr="Screen Shot 2021-01-29 at 7.34.1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011" y="8625610"/>
            <a:ext cx="14841978" cy="45258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893" y="444057"/>
            <a:ext cx="14976214" cy="8108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creen Shot 2021-01-29 at 9.26.31 PM.png" descr="Screen Shot 2021-01-29 at 9.26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176" y="8299067"/>
            <a:ext cx="16501648" cy="1485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289" y="2941200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pp.426~427"/>
          <p:cNvSpPr txBox="1"/>
          <p:nvPr/>
        </p:nvSpPr>
        <p:spPr>
          <a:xfrm>
            <a:off x="10045451" y="5652930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pp.426~427</a:t>
            </a:r>
          </a:p>
        </p:txBody>
      </p:sp>
      <p:sp>
        <p:nvSpPr>
          <p:cNvPr id="193" name="Arrow"/>
          <p:cNvSpPr/>
          <p:nvPr/>
        </p:nvSpPr>
        <p:spPr>
          <a:xfrm>
            <a:off x="11557000" y="10780529"/>
            <a:ext cx="1270000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94" name="Screen Shot 2021-01-29 at 9.38.57 PM.png" descr="Screen Shot 2021-01-29 at 9.38.57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020" y="850560"/>
            <a:ext cx="7945960" cy="15019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creen Shot 2021-01-29 at 9.41.22 PM.png" descr="Screen Shot 2021-01-29 at 9.41.2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826" y="801187"/>
            <a:ext cx="10932347" cy="1540468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Arrow"/>
          <p:cNvSpPr/>
          <p:nvPr/>
        </p:nvSpPr>
        <p:spPr>
          <a:xfrm>
            <a:off x="11557000" y="9816910"/>
            <a:ext cx="1270000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98" name="Screen Shot 2021-01-28 at 4.33.36 PM.png" descr="Screen Shot 2021-01-28 at 4.33.3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593" y="3695421"/>
            <a:ext cx="17404814" cy="41475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creen Shot 2021-01-29 at 9.41.30 PM.png" descr="Screen Shot 2021-01-29 at 9.41.3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391" y="845026"/>
            <a:ext cx="11439218" cy="1725745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Arrow"/>
          <p:cNvSpPr/>
          <p:nvPr/>
        </p:nvSpPr>
        <p:spPr>
          <a:xfrm>
            <a:off x="11557000" y="10271835"/>
            <a:ext cx="1270000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02" name="Screen Shot 2021-01-28 at 4.34.15 PM.png" descr="Screen Shot 2021-01-28 at 4.34.1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33" y="3717351"/>
            <a:ext cx="17565934" cy="4962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모듈"/>
          <p:cNvSpPr txBox="1">
            <a:spLocks noGrp="1"/>
          </p:cNvSpPr>
          <p:nvPr>
            <p:ph type="title" idx="4294967295"/>
          </p:nvPr>
        </p:nvSpPr>
        <p:spPr>
          <a:xfrm>
            <a:off x="4104863" y="4818293"/>
            <a:ext cx="16174274" cy="2124432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모듈</a:t>
            </a:r>
          </a:p>
        </p:txBody>
      </p:sp>
      <p:sp>
        <p:nvSpPr>
          <p:cNvPr id="205" name="Arrow"/>
          <p:cNvSpPr/>
          <p:nvPr/>
        </p:nvSpPr>
        <p:spPr>
          <a:xfrm>
            <a:off x="11557000" y="9794164"/>
            <a:ext cx="1270000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06" name="Screen Shot 2021-01-28 at 4.35.15 PM.png" descr="Screen Shot 2021-01-28 at 4.35.1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259" y="7421691"/>
            <a:ext cx="6015482" cy="1084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creen Shot 2021-01-29 at 9.10.40 PM.png" descr="Screen Shot 2021-01-29 at 9.10.4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39" y="1230768"/>
            <a:ext cx="8844026" cy="11283757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✔︎"/>
          <p:cNvSpPr txBox="1"/>
          <p:nvPr/>
        </p:nvSpPr>
        <p:spPr>
          <a:xfrm>
            <a:off x="10679404" y="9150091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pic>
        <p:nvPicPr>
          <p:cNvPr id="210" name="Screen Shot 2021-01-29 at 7.34.15 PM.png" descr="Screen Shot 2021-01-29 at 7.34.1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690" y="2824757"/>
            <a:ext cx="12789178" cy="38998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6" name="Group"/>
          <p:cNvGrpSpPr/>
          <p:nvPr/>
        </p:nvGrpSpPr>
        <p:grpSpPr>
          <a:xfrm>
            <a:off x="11563123" y="7575356"/>
            <a:ext cx="11599854" cy="4092444"/>
            <a:chOff x="0" y="0"/>
            <a:chExt cx="11599853" cy="4092442"/>
          </a:xfrm>
        </p:grpSpPr>
        <p:pic>
          <p:nvPicPr>
            <p:cNvPr id="211" name="Screen Shot 2021-01-29 at 9.13.53 PM.png" descr="Screen Shot 2021-01-29 at 9.13.53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67" y="3437622"/>
              <a:ext cx="11533287" cy="654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2" name="Screen Shot 2021-01-29 at 9.13.38 PM.png" descr="Screen Shot 2021-01-29 at 9.13.38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22" y="2586563"/>
              <a:ext cx="3083993" cy="6759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3" name="Screen Shot 2021-01-29 at 9.13.23 PM.png" descr="Screen Shot 2021-01-29 at 9.13.23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729372"/>
              <a:ext cx="8977375" cy="6970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4" name="Screen Shot 2021-01-29 at 9.13.08 PM.png" descr="Screen Shot 2021-01-29 at 9.13.08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820" y="899438"/>
              <a:ext cx="7731105" cy="654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5" name="Screen Shot 2021-01-29 at 9.12.56 PM.png" descr="Screen Shot 2021-01-29 at 9.12.56 PM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28" y="0"/>
              <a:ext cx="2154571" cy="718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creen Shot 2021-01-28 at 4.39.55 PM.png" descr="Screen Shot 2021-01-28 at 4.39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636" y="9245665"/>
            <a:ext cx="3579208" cy="1064889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실행 시연"/>
          <p:cNvSpPr txBox="1"/>
          <p:nvPr/>
        </p:nvSpPr>
        <p:spPr>
          <a:xfrm>
            <a:off x="11164760" y="10395150"/>
            <a:ext cx="2054480" cy="792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/>
            </a:lvl1pPr>
          </a:lstStyle>
          <a:p>
            <a:r>
              <a:t>실행 시연</a:t>
            </a:r>
          </a:p>
        </p:txBody>
      </p:sp>
      <p:sp>
        <p:nvSpPr>
          <p:cNvPr id="220" name="Arrow"/>
          <p:cNvSpPr/>
          <p:nvPr/>
        </p:nvSpPr>
        <p:spPr>
          <a:xfrm>
            <a:off x="11568239" y="11454641"/>
            <a:ext cx="1270001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21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289" y="2941200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pp.430~436"/>
          <p:cNvSpPr txBox="1"/>
          <p:nvPr/>
        </p:nvSpPr>
        <p:spPr>
          <a:xfrm>
            <a:off x="10045451" y="5652930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pp.430~436</a:t>
            </a:r>
          </a:p>
        </p:txBody>
      </p:sp>
      <p:pic>
        <p:nvPicPr>
          <p:cNvPr id="223" name="Screen Shot 2021-01-29 at 9.35.01 PM.png" descr="Screen Shot 2021-01-29 at 9.35.0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126" y="801470"/>
            <a:ext cx="14945748" cy="13875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Screen Shot 2021-01-29 at 9.26.55 PM.png" descr="Screen Shot 2021-01-29 at 9.26.55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917" y="7231672"/>
            <a:ext cx="16790646" cy="1544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creen Shot 2021-01-29 at 9.10.40 PM.png" descr="Screen Shot 2021-01-29 at 9.10.4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39" y="1230768"/>
            <a:ext cx="8844026" cy="11283757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✔︎"/>
          <p:cNvSpPr txBox="1"/>
          <p:nvPr/>
        </p:nvSpPr>
        <p:spPr>
          <a:xfrm>
            <a:off x="10656658" y="1003719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pic>
        <p:nvPicPr>
          <p:cNvPr id="228" name="Screen Shot 2021-01-29 at 7.34.15 PM.png" descr="Screen Shot 2021-01-29 at 7.34.1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690" y="2824757"/>
            <a:ext cx="12789178" cy="38998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4" name="Group"/>
          <p:cNvGrpSpPr/>
          <p:nvPr/>
        </p:nvGrpSpPr>
        <p:grpSpPr>
          <a:xfrm>
            <a:off x="11563123" y="7575356"/>
            <a:ext cx="11599854" cy="4092444"/>
            <a:chOff x="0" y="0"/>
            <a:chExt cx="11599853" cy="4092442"/>
          </a:xfrm>
        </p:grpSpPr>
        <p:pic>
          <p:nvPicPr>
            <p:cNvPr id="229" name="Screen Shot 2021-01-29 at 9.13.53 PM.png" descr="Screen Shot 2021-01-29 at 9.13.53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67" y="3437622"/>
              <a:ext cx="11533287" cy="654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0" name="Screen Shot 2021-01-29 at 9.13.38 PM.png" descr="Screen Shot 2021-01-29 at 9.13.38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22" y="2586563"/>
              <a:ext cx="3083993" cy="6759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1" name="Screen Shot 2021-01-29 at 9.13.23 PM.png" descr="Screen Shot 2021-01-29 at 9.13.23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729372"/>
              <a:ext cx="8977375" cy="6970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2" name="Screen Shot 2021-01-29 at 9.13.08 PM.png" descr="Screen Shot 2021-01-29 at 9.13.08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820" y="899438"/>
              <a:ext cx="7731105" cy="654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Screen Shot 2021-01-29 at 9.12.56 PM.png" descr="Screen Shot 2021-01-29 at 9.12.56 PM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28" y="0"/>
              <a:ext cx="2154571" cy="718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딕셔너리"/>
          <p:cNvSpPr txBox="1">
            <a:spLocks noGrp="1"/>
          </p:cNvSpPr>
          <p:nvPr>
            <p:ph type="title" idx="4294967295"/>
          </p:nvPr>
        </p:nvSpPr>
        <p:spPr>
          <a:xfrm>
            <a:off x="9886374" y="1213278"/>
            <a:ext cx="5164650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40794">
              <a:defRPr sz="93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딕셔너리</a:t>
            </a:r>
            <a:endParaRPr dirty="0"/>
          </a:p>
        </p:txBody>
      </p:sp>
      <p:sp>
        <p:nvSpPr>
          <p:cNvPr id="237" name="dict"/>
          <p:cNvSpPr txBox="1"/>
          <p:nvPr/>
        </p:nvSpPr>
        <p:spPr>
          <a:xfrm>
            <a:off x="11589893" y="3998865"/>
            <a:ext cx="1204215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r>
              <a:t>dict</a:t>
            </a:r>
          </a:p>
        </p:txBody>
      </p:sp>
      <p:sp>
        <p:nvSpPr>
          <p:cNvPr id="238" name="Arrow"/>
          <p:cNvSpPr/>
          <p:nvPr/>
        </p:nvSpPr>
        <p:spPr>
          <a:xfrm>
            <a:off x="22043029" y="11750343"/>
            <a:ext cx="1270001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9" name="Dictionary"/>
          <p:cNvSpPr txBox="1"/>
          <p:nvPr/>
        </p:nvSpPr>
        <p:spPr>
          <a:xfrm>
            <a:off x="10691977" y="2878129"/>
            <a:ext cx="3000046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r>
              <a:t>Dictionary</a:t>
            </a:r>
          </a:p>
        </p:txBody>
      </p:sp>
      <p:grpSp>
        <p:nvGrpSpPr>
          <p:cNvPr id="244" name="Group"/>
          <p:cNvGrpSpPr/>
          <p:nvPr/>
        </p:nvGrpSpPr>
        <p:grpSpPr>
          <a:xfrm>
            <a:off x="4462977" y="5161174"/>
            <a:ext cx="15774845" cy="912447"/>
            <a:chOff x="0" y="0"/>
            <a:chExt cx="15774845" cy="912445"/>
          </a:xfrm>
        </p:grpSpPr>
        <p:grpSp>
          <p:nvGrpSpPr>
            <p:cNvPr id="242" name="Group"/>
            <p:cNvGrpSpPr/>
            <p:nvPr/>
          </p:nvGrpSpPr>
          <p:grpSpPr>
            <a:xfrm>
              <a:off x="0" y="37658"/>
              <a:ext cx="4812794" cy="837130"/>
              <a:chOff x="0" y="0"/>
              <a:chExt cx="4812793" cy="837129"/>
            </a:xfrm>
          </p:grpSpPr>
          <p:pic>
            <p:nvPicPr>
              <p:cNvPr id="240" name="Screen Shot 2021-01-28 at 8.33.40 PM.png" descr="Screen Shot 2021-01-28 at 8.33.40 PM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82417" y="0"/>
                <a:ext cx="2430377" cy="8371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1" name="Screen Shot 2021-01-28 at 8.33.20 PM.png" descr="Screen Shot 2021-01-28 at 8.33.20 PM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3564550" cy="8371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43" name="Screen Shot 2021-01-28 at 8.35.34 PM.png" descr="Screen Shot 2021-01-28 at 8.35.34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2360" y="0"/>
              <a:ext cx="10812486" cy="9124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7" name="Group"/>
          <p:cNvGrpSpPr/>
          <p:nvPr/>
        </p:nvGrpSpPr>
        <p:grpSpPr>
          <a:xfrm>
            <a:off x="5363647" y="7792492"/>
            <a:ext cx="13656706" cy="4092547"/>
            <a:chOff x="0" y="0"/>
            <a:chExt cx="13656704" cy="4092545"/>
          </a:xfrm>
        </p:grpSpPr>
        <p:pic>
          <p:nvPicPr>
            <p:cNvPr id="245" name="Screen Shot 2021-01-28 at 8.37.52 PM.png" descr="Screen Shot 2021-01-28 at 8.37.52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52373" y="1991514"/>
              <a:ext cx="10351959" cy="21010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6" name="Screen Shot 2021-01-28 at 8.36.59 PM.png" descr="Screen Shot 2021-01-28 at 8.36.59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13656705" cy="7441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8" name="Square"/>
          <p:cNvSpPr/>
          <p:nvPr/>
        </p:nvSpPr>
        <p:spPr>
          <a:xfrm>
            <a:off x="5870432" y="10476551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딕셔너리"/>
          <p:cNvSpPr txBox="1">
            <a:spLocks noGrp="1"/>
          </p:cNvSpPr>
          <p:nvPr>
            <p:ph type="title" idx="4294967295"/>
          </p:nvPr>
        </p:nvSpPr>
        <p:spPr>
          <a:xfrm>
            <a:off x="9886374" y="1213278"/>
            <a:ext cx="5073210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40794">
              <a:defRPr sz="936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딕셔너리</a:t>
            </a:r>
            <a:endParaRPr dirty="0"/>
          </a:p>
        </p:txBody>
      </p:sp>
      <p:sp>
        <p:nvSpPr>
          <p:cNvPr id="251" name="dict"/>
          <p:cNvSpPr txBox="1"/>
          <p:nvPr/>
        </p:nvSpPr>
        <p:spPr>
          <a:xfrm>
            <a:off x="11589893" y="3998865"/>
            <a:ext cx="1204215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>
                <a:solidFill>
                  <a:srgbClr val="3469A9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252" name="Arrow"/>
          <p:cNvSpPr/>
          <p:nvPr/>
        </p:nvSpPr>
        <p:spPr>
          <a:xfrm>
            <a:off x="22043029" y="11750343"/>
            <a:ext cx="1270001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3" name="Dictionary"/>
          <p:cNvSpPr txBox="1"/>
          <p:nvPr/>
        </p:nvSpPr>
        <p:spPr>
          <a:xfrm>
            <a:off x="10691977" y="2878129"/>
            <a:ext cx="3000046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>
                <a:solidFill>
                  <a:srgbClr val="3469A9"/>
                </a:solidFill>
              </a:defRPr>
            </a:lvl1pPr>
          </a:lstStyle>
          <a:p>
            <a:r>
              <a:t>Dictionary</a:t>
            </a:r>
          </a:p>
        </p:txBody>
      </p:sp>
      <p:grpSp>
        <p:nvGrpSpPr>
          <p:cNvPr id="258" name="Group"/>
          <p:cNvGrpSpPr/>
          <p:nvPr/>
        </p:nvGrpSpPr>
        <p:grpSpPr>
          <a:xfrm>
            <a:off x="4462977" y="5161174"/>
            <a:ext cx="15774845" cy="912447"/>
            <a:chOff x="0" y="0"/>
            <a:chExt cx="15774845" cy="912445"/>
          </a:xfrm>
        </p:grpSpPr>
        <p:grpSp>
          <p:nvGrpSpPr>
            <p:cNvPr id="256" name="Group"/>
            <p:cNvGrpSpPr/>
            <p:nvPr/>
          </p:nvGrpSpPr>
          <p:grpSpPr>
            <a:xfrm>
              <a:off x="0" y="37658"/>
              <a:ext cx="4812794" cy="837130"/>
              <a:chOff x="0" y="0"/>
              <a:chExt cx="4812793" cy="837129"/>
            </a:xfrm>
          </p:grpSpPr>
          <p:pic>
            <p:nvPicPr>
              <p:cNvPr id="254" name="Screen Shot 2021-01-28 at 8.33.40 PM.png" descr="Screen Shot 2021-01-28 at 8.33.40 PM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82417" y="0"/>
                <a:ext cx="2430377" cy="8371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5" name="Screen Shot 2021-01-28 at 8.33.20 PM.png" descr="Screen Shot 2021-01-28 at 8.33.20 PM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3564550" cy="8371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57" name="Screen Shot 2021-01-28 at 8.35.34 PM.png" descr="Screen Shot 2021-01-28 at 8.35.34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2360" y="0"/>
              <a:ext cx="10812486" cy="9124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9" name="Screen Shot 2021-01-29 at 9.44.52 PM.png" descr="Screen Shot 2021-01-29 at 9.44.52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650" y="7519537"/>
            <a:ext cx="14411499" cy="4664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Screen Shot 2021-01-29 at 9.46.52 PM.png" descr="Screen Shot 2021-01-29 at 9.46.5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55" y="7337567"/>
            <a:ext cx="14497290" cy="4693368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딕셔너리"/>
          <p:cNvSpPr txBox="1">
            <a:spLocks noGrp="1"/>
          </p:cNvSpPr>
          <p:nvPr>
            <p:ph type="title" idx="4294967295"/>
          </p:nvPr>
        </p:nvSpPr>
        <p:spPr>
          <a:xfrm>
            <a:off x="9886374" y="1213278"/>
            <a:ext cx="5091498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40794">
              <a:defRPr sz="93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딕셔너리</a:t>
            </a:r>
            <a:endParaRPr dirty="0"/>
          </a:p>
        </p:txBody>
      </p:sp>
      <p:sp>
        <p:nvSpPr>
          <p:cNvPr id="263" name="dict"/>
          <p:cNvSpPr txBox="1"/>
          <p:nvPr/>
        </p:nvSpPr>
        <p:spPr>
          <a:xfrm>
            <a:off x="11589893" y="3998865"/>
            <a:ext cx="1204215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r>
              <a:t>dict</a:t>
            </a:r>
          </a:p>
        </p:txBody>
      </p:sp>
      <p:sp>
        <p:nvSpPr>
          <p:cNvPr id="264" name="Arrow"/>
          <p:cNvSpPr/>
          <p:nvPr/>
        </p:nvSpPr>
        <p:spPr>
          <a:xfrm>
            <a:off x="22043029" y="11750343"/>
            <a:ext cx="1270001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5" name="Dictionary"/>
          <p:cNvSpPr txBox="1"/>
          <p:nvPr/>
        </p:nvSpPr>
        <p:spPr>
          <a:xfrm>
            <a:off x="10691977" y="2878129"/>
            <a:ext cx="3000046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r>
              <a:t>Dictionary</a:t>
            </a:r>
          </a:p>
        </p:txBody>
      </p:sp>
      <p:grpSp>
        <p:nvGrpSpPr>
          <p:cNvPr id="270" name="Group"/>
          <p:cNvGrpSpPr/>
          <p:nvPr/>
        </p:nvGrpSpPr>
        <p:grpSpPr>
          <a:xfrm>
            <a:off x="4462977" y="5161174"/>
            <a:ext cx="15774845" cy="912447"/>
            <a:chOff x="0" y="0"/>
            <a:chExt cx="15774845" cy="912445"/>
          </a:xfrm>
        </p:grpSpPr>
        <p:grpSp>
          <p:nvGrpSpPr>
            <p:cNvPr id="268" name="Group"/>
            <p:cNvGrpSpPr/>
            <p:nvPr/>
          </p:nvGrpSpPr>
          <p:grpSpPr>
            <a:xfrm>
              <a:off x="0" y="37658"/>
              <a:ext cx="4812794" cy="837130"/>
              <a:chOff x="0" y="0"/>
              <a:chExt cx="4812793" cy="837129"/>
            </a:xfrm>
          </p:grpSpPr>
          <p:pic>
            <p:nvPicPr>
              <p:cNvPr id="266" name="Screen Shot 2021-01-28 at 8.33.40 PM.png" descr="Screen Shot 2021-01-28 at 8.33.40 PM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2417" y="0"/>
                <a:ext cx="2430377" cy="8371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67" name="Screen Shot 2021-01-28 at 8.33.20 PM.png" descr="Screen Shot 2021-01-28 at 8.33.20 PM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3564550" cy="8371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69" name="Screen Shot 2021-01-28 at 8.35.34 PM.png" descr="Screen Shot 2021-01-28 at 8.35.34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2360" y="0"/>
              <a:ext cx="10812486" cy="9124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creen Shot 2021-01-29 at 9.10.40 PM.png" descr="Screen Shot 2021-01-29 at 9.10.4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39" y="1230768"/>
            <a:ext cx="8844026" cy="11283757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✔︎"/>
          <p:cNvSpPr txBox="1"/>
          <p:nvPr/>
        </p:nvSpPr>
        <p:spPr>
          <a:xfrm>
            <a:off x="10656658" y="7530972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pic>
        <p:nvPicPr>
          <p:cNvPr id="140" name="Screen Shot 2021-01-29 at 7.34.15 PM.png" descr="Screen Shot 2021-01-29 at 7.34.1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690" y="2824757"/>
            <a:ext cx="12789178" cy="38998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6" name="Group"/>
          <p:cNvGrpSpPr/>
          <p:nvPr/>
        </p:nvGrpSpPr>
        <p:grpSpPr>
          <a:xfrm>
            <a:off x="11563123" y="7575356"/>
            <a:ext cx="11599854" cy="4092444"/>
            <a:chOff x="0" y="0"/>
            <a:chExt cx="11599853" cy="4092442"/>
          </a:xfrm>
        </p:grpSpPr>
        <p:pic>
          <p:nvPicPr>
            <p:cNvPr id="141" name="Screen Shot 2021-01-29 at 9.13.53 PM.png" descr="Screen Shot 2021-01-29 at 9.13.53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67" y="3437622"/>
              <a:ext cx="11533287" cy="654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Screen Shot 2021-01-29 at 9.13.38 PM.png" descr="Screen Shot 2021-01-29 at 9.13.38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22" y="2586563"/>
              <a:ext cx="3083993" cy="6759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" name="Screen Shot 2021-01-29 at 9.13.23 PM.png" descr="Screen Shot 2021-01-29 at 9.13.23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729372"/>
              <a:ext cx="8977375" cy="6970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" name="Screen Shot 2021-01-29 at 9.13.08 PM.png" descr="Screen Shot 2021-01-29 at 9.13.08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820" y="899438"/>
              <a:ext cx="7731105" cy="654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5" name="Screen Shot 2021-01-29 at 9.12.56 PM.png" descr="Screen Shot 2021-01-29 at 9.12.56 PM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28" y="0"/>
              <a:ext cx="2154571" cy="718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딕셔너리 정렬하기"/>
          <p:cNvSpPr txBox="1">
            <a:spLocks noGrp="1"/>
          </p:cNvSpPr>
          <p:nvPr>
            <p:ph type="title" idx="4294967295"/>
          </p:nvPr>
        </p:nvSpPr>
        <p:spPr>
          <a:xfrm>
            <a:off x="7913400" y="3192203"/>
            <a:ext cx="9496776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sz="87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딕셔너리</a:t>
            </a:r>
            <a:r>
              <a:rPr dirty="0"/>
              <a:t> </a:t>
            </a:r>
            <a:r>
              <a:rPr dirty="0" err="1"/>
              <a:t>정렬하기</a:t>
            </a:r>
            <a:endParaRPr dirty="0"/>
          </a:p>
        </p:txBody>
      </p:sp>
      <p:sp>
        <p:nvSpPr>
          <p:cNvPr id="273" name="sorted"/>
          <p:cNvSpPr txBox="1"/>
          <p:nvPr/>
        </p:nvSpPr>
        <p:spPr>
          <a:xfrm>
            <a:off x="10786859" y="6272037"/>
            <a:ext cx="2810282" cy="1171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sorted</a:t>
            </a:r>
          </a:p>
        </p:txBody>
      </p:sp>
      <p:sp>
        <p:nvSpPr>
          <p:cNvPr id="274" name="Arrow"/>
          <p:cNvSpPr/>
          <p:nvPr/>
        </p:nvSpPr>
        <p:spPr>
          <a:xfrm>
            <a:off x="11557000" y="8088193"/>
            <a:ext cx="1270000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Screen Shot 2021-01-29 at 9.10.40 PM.png" descr="Screen Shot 2021-01-29 at 9.10.4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39" y="1230768"/>
            <a:ext cx="8844026" cy="11283757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✔︎"/>
          <p:cNvSpPr txBox="1"/>
          <p:nvPr/>
        </p:nvSpPr>
        <p:spPr>
          <a:xfrm>
            <a:off x="10679404" y="1083331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pic>
        <p:nvPicPr>
          <p:cNvPr id="278" name="Screen Shot 2021-01-29 at 7.34.15 PM.png" descr="Screen Shot 2021-01-29 at 7.34.1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690" y="2824757"/>
            <a:ext cx="12789178" cy="38998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4" name="Group"/>
          <p:cNvGrpSpPr/>
          <p:nvPr/>
        </p:nvGrpSpPr>
        <p:grpSpPr>
          <a:xfrm>
            <a:off x="11563123" y="7575356"/>
            <a:ext cx="11599854" cy="4092444"/>
            <a:chOff x="0" y="0"/>
            <a:chExt cx="11599853" cy="4092442"/>
          </a:xfrm>
        </p:grpSpPr>
        <p:pic>
          <p:nvPicPr>
            <p:cNvPr id="279" name="Screen Shot 2021-01-29 at 9.13.53 PM.png" descr="Screen Shot 2021-01-29 at 9.13.53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67" y="3437622"/>
              <a:ext cx="11533287" cy="654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0" name="Screen Shot 2021-01-29 at 9.13.38 PM.png" descr="Screen Shot 2021-01-29 at 9.13.38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22" y="2586563"/>
              <a:ext cx="3083993" cy="6759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1" name="Screen Shot 2021-01-29 at 9.13.23 PM.png" descr="Screen Shot 2021-01-29 at 9.13.23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729372"/>
              <a:ext cx="8977375" cy="6970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2" name="Screen Shot 2021-01-29 at 9.13.08 PM.png" descr="Screen Shot 2021-01-29 at 9.13.08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820" y="899438"/>
              <a:ext cx="7731105" cy="654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3" name="Screen Shot 2021-01-29 at 9.12.56 PM.png" descr="Screen Shot 2021-01-29 at 9.12.56 PM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28" y="0"/>
              <a:ext cx="2154571" cy="718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Screen Shot 2021-01-28 at 4.39.55 PM.png" descr="Screen Shot 2021-01-28 at 4.39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7099" y="12406645"/>
            <a:ext cx="3579208" cy="1064889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실행 시연"/>
          <p:cNvSpPr txBox="1"/>
          <p:nvPr/>
        </p:nvSpPr>
        <p:spPr>
          <a:xfrm>
            <a:off x="20351390" y="12568186"/>
            <a:ext cx="2054480" cy="792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/>
            </a:lvl1pPr>
          </a:lstStyle>
          <a:p>
            <a:r>
              <a:t>실행 시연</a:t>
            </a:r>
          </a:p>
        </p:txBody>
      </p:sp>
      <p:sp>
        <p:nvSpPr>
          <p:cNvPr id="288" name="Arrow"/>
          <p:cNvSpPr/>
          <p:nvPr/>
        </p:nvSpPr>
        <p:spPr>
          <a:xfrm>
            <a:off x="22691165" y="12329489"/>
            <a:ext cx="1270001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89" name="Screen Shot 2021-01-29 at 9.30.29 PM.png" descr="Screen Shot 2021-01-29 at 9.30.2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155" y="478571"/>
            <a:ext cx="18613690" cy="1366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289" y="2099588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pp.442~455"/>
          <p:cNvSpPr txBox="1"/>
          <p:nvPr/>
        </p:nvSpPr>
        <p:spPr>
          <a:xfrm>
            <a:off x="10045451" y="4811318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pp.442~455</a:t>
            </a:r>
          </a:p>
        </p:txBody>
      </p:sp>
      <p:grpSp>
        <p:nvGrpSpPr>
          <p:cNvPr id="297" name="Group"/>
          <p:cNvGrpSpPr/>
          <p:nvPr/>
        </p:nvGrpSpPr>
        <p:grpSpPr>
          <a:xfrm>
            <a:off x="5010973" y="6092328"/>
            <a:ext cx="14362054" cy="6065641"/>
            <a:chOff x="0" y="0"/>
            <a:chExt cx="14362052" cy="6065639"/>
          </a:xfrm>
        </p:grpSpPr>
        <p:pic>
          <p:nvPicPr>
            <p:cNvPr id="292" name="Screen Shot 2021-01-29 at 9.28.53 PM.png" descr="Screen Shot 2021-01-29 at 9.28.53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4859227"/>
              <a:ext cx="14362053" cy="12064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3" name="Screen Shot 2021-01-29 at 9.28.32 PM.png" descr="Screen Shot 2021-01-29 at 9.28.32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3628897"/>
              <a:ext cx="14362053" cy="12351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4" name="Screen Shot 2021-01-29 at 9.28.16 PM.png" descr="Screen Shot 2021-01-29 at 9.28.16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2386527"/>
              <a:ext cx="14362053" cy="1292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5" name="Screen Shot 2021-01-29 at 9.27.55 PM.png" descr="Screen Shot 2021-01-29 at 9.27.55 PM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1116701"/>
              <a:ext cx="14362053" cy="13787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6" name="Screen Shot 2021-01-29 at 9.27.39 PM.png" descr="Screen Shot 2021-01-29 at 9.27.39 PM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0"/>
              <a:ext cx="14362053" cy="12064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roup"/>
          <p:cNvGrpSpPr/>
          <p:nvPr/>
        </p:nvGrpSpPr>
        <p:grpSpPr>
          <a:xfrm>
            <a:off x="4703893" y="444057"/>
            <a:ext cx="14976214" cy="12707358"/>
            <a:chOff x="0" y="0"/>
            <a:chExt cx="14976213" cy="12707357"/>
          </a:xfrm>
        </p:grpSpPr>
        <p:pic>
          <p:nvPicPr>
            <p:cNvPr id="299" name="Screen Shot 2021-01-29 at 7.34.15 PM.png" descr="Screen Shot 2021-01-29 at 7.34.15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18" y="8181553"/>
              <a:ext cx="14841977" cy="45258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0" name="Screen Shot 2021-01-29 at 7.02.49 PM.png" descr="Screen Shot 2021-01-29 at 7.02.49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4976214" cy="81089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집합"/>
          <p:cNvSpPr txBox="1">
            <a:spLocks noGrp="1"/>
          </p:cNvSpPr>
          <p:nvPr>
            <p:ph type="title" idx="4294967295"/>
          </p:nvPr>
        </p:nvSpPr>
        <p:spPr>
          <a:xfrm>
            <a:off x="9886374" y="121327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40794">
              <a:defRPr sz="93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집합</a:t>
            </a:r>
          </a:p>
        </p:txBody>
      </p:sp>
      <p:sp>
        <p:nvSpPr>
          <p:cNvPr id="149" name="set"/>
          <p:cNvSpPr txBox="1"/>
          <p:nvPr/>
        </p:nvSpPr>
        <p:spPr>
          <a:xfrm>
            <a:off x="11686870" y="2723435"/>
            <a:ext cx="1010261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r>
              <a:t>set</a:t>
            </a:r>
          </a:p>
        </p:txBody>
      </p:sp>
      <p:pic>
        <p:nvPicPr>
          <p:cNvPr id="150" name="Screen Shot 2021-01-28 at 2.24.05 PM.png" descr="Screen Shot 2021-01-28 at 2.24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384" y="4375144"/>
            <a:ext cx="18283232" cy="1033276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Arrow"/>
          <p:cNvSpPr/>
          <p:nvPr/>
        </p:nvSpPr>
        <p:spPr>
          <a:xfrm>
            <a:off x="11557000" y="6223000"/>
            <a:ext cx="1270000" cy="1270000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creen Shot 2021-01-28 at 2.24.05 PM.png" descr="Screen Shot 2021-01-28 at 2.24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384" y="4375144"/>
            <a:ext cx="18283232" cy="1033276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Arrow"/>
          <p:cNvSpPr/>
          <p:nvPr/>
        </p:nvSpPr>
        <p:spPr>
          <a:xfrm>
            <a:off x="11557000" y="6223000"/>
            <a:ext cx="1270000" cy="1270000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" name="집합"/>
          <p:cNvSpPr txBox="1">
            <a:spLocks noGrp="1"/>
          </p:cNvSpPr>
          <p:nvPr>
            <p:ph type="title" idx="4294967295"/>
          </p:nvPr>
        </p:nvSpPr>
        <p:spPr>
          <a:xfrm>
            <a:off x="9886374" y="121327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40794">
              <a:defRPr sz="93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집합</a:t>
            </a:r>
          </a:p>
        </p:txBody>
      </p:sp>
      <p:sp>
        <p:nvSpPr>
          <p:cNvPr id="156" name="set"/>
          <p:cNvSpPr txBox="1"/>
          <p:nvPr/>
        </p:nvSpPr>
        <p:spPr>
          <a:xfrm>
            <a:off x="11686870" y="2723435"/>
            <a:ext cx="1010261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r>
              <a:t>set</a:t>
            </a:r>
          </a:p>
        </p:txBody>
      </p:sp>
      <p:pic>
        <p:nvPicPr>
          <p:cNvPr id="157" name="Screen Shot 2021-01-29 at 9.21.38 PM.png" descr="Screen Shot 2021-01-29 at 9.21.3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605" y="8548424"/>
            <a:ext cx="12426790" cy="4242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creen Shot 2021-01-29 at 9.10.40 PM.png" descr="Screen Shot 2021-01-29 at 9.10.4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39" y="1230768"/>
            <a:ext cx="8844026" cy="11283757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✔︎"/>
          <p:cNvSpPr txBox="1"/>
          <p:nvPr/>
        </p:nvSpPr>
        <p:spPr>
          <a:xfrm>
            <a:off x="10679404" y="837258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pic>
        <p:nvPicPr>
          <p:cNvPr id="161" name="Screen Shot 2021-01-29 at 7.34.15 PM.png" descr="Screen Shot 2021-01-29 at 7.34.1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690" y="2824757"/>
            <a:ext cx="12789178" cy="38998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7" name="Group"/>
          <p:cNvGrpSpPr/>
          <p:nvPr/>
        </p:nvGrpSpPr>
        <p:grpSpPr>
          <a:xfrm>
            <a:off x="11563123" y="7575356"/>
            <a:ext cx="11599854" cy="4092444"/>
            <a:chOff x="0" y="0"/>
            <a:chExt cx="11599853" cy="4092442"/>
          </a:xfrm>
        </p:grpSpPr>
        <p:pic>
          <p:nvPicPr>
            <p:cNvPr id="162" name="Screen Shot 2021-01-29 at 9.13.53 PM.png" descr="Screen Shot 2021-01-29 at 9.13.53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67" y="3437622"/>
              <a:ext cx="11533287" cy="654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3" name="Screen Shot 2021-01-29 at 9.13.38 PM.png" descr="Screen Shot 2021-01-29 at 9.13.38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22" y="2586563"/>
              <a:ext cx="3083993" cy="6759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" name="Screen Shot 2021-01-29 at 9.13.23 PM.png" descr="Screen Shot 2021-01-29 at 9.13.23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729372"/>
              <a:ext cx="8977375" cy="6970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" name="Screen Shot 2021-01-29 at 9.13.08 PM.png" descr="Screen Shot 2021-01-29 at 9.13.08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820" y="899438"/>
              <a:ext cx="7731105" cy="654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" name="Screen Shot 2021-01-29 at 9.12.56 PM.png" descr="Screen Shot 2021-01-29 at 9.12.56 PM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28" y="0"/>
              <a:ext cx="2154571" cy="718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PI"/>
          <p:cNvSpPr txBox="1">
            <a:spLocks noGrp="1"/>
          </p:cNvSpPr>
          <p:nvPr>
            <p:ph type="title" idx="4294967295"/>
          </p:nvPr>
        </p:nvSpPr>
        <p:spPr>
          <a:xfrm>
            <a:off x="10163775" y="4364727"/>
            <a:ext cx="4056450" cy="20867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API</a:t>
            </a:r>
          </a:p>
        </p:txBody>
      </p:sp>
      <p:sp>
        <p:nvSpPr>
          <p:cNvPr id="170" name="Application Programming Interface"/>
          <p:cNvSpPr txBox="1"/>
          <p:nvPr/>
        </p:nvSpPr>
        <p:spPr>
          <a:xfrm>
            <a:off x="4532884" y="7604039"/>
            <a:ext cx="15318232" cy="1109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6400"/>
            </a:lvl1pPr>
          </a:lstStyle>
          <a:p>
            <a:r>
              <a:t>Application Programming Interface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creen Shot 2021-01-28 at 4.25.06 PM.png" descr="Screen Shot 2021-01-28 at 4.25.0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323" y="11581160"/>
            <a:ext cx="3495480" cy="879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Screen Shot 2021-01-28 at 4.24.54 PM.png" descr="Screen Shot 2021-01-28 at 4.24.5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355" y="10741424"/>
            <a:ext cx="2005927" cy="2559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Screen Shot 2021-01-28 at 4.24.46 PM.png" descr="Screen Shot 2021-01-28 at 4.24.4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299" y="6122529"/>
            <a:ext cx="21841402" cy="3635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Screen Shot 2021-01-28 at 4.24.35 PM.png" descr="Screen Shot 2021-01-28 at 4.24.35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428" y="2731956"/>
            <a:ext cx="10513144" cy="300027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Line"/>
          <p:cNvSpPr/>
          <p:nvPr/>
        </p:nvSpPr>
        <p:spPr>
          <a:xfrm>
            <a:off x="873053" y="10249689"/>
            <a:ext cx="22637892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7" name="Arrow"/>
          <p:cNvSpPr/>
          <p:nvPr/>
        </p:nvSpPr>
        <p:spPr>
          <a:xfrm>
            <a:off x="21792820" y="11386067"/>
            <a:ext cx="1270001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78" name="Screen Shot 2021-01-28 at 4.28.11 PM.png" descr="Screen Shot 2021-01-28 at 4.28.11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35922" y="11618682"/>
            <a:ext cx="3100737" cy="804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Screen Shot 2021-01-29 at 9.22.36 PM.png" descr="Screen Shot 2021-01-29 at 9.22.36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4017" y="801187"/>
            <a:ext cx="11915966" cy="1540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creen Shot 2021-01-29 at 9.25.22 PM.png" descr="Screen Shot 2021-01-29 at 9.25.2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68" y="8437059"/>
            <a:ext cx="17650064" cy="17297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Screen Shot 2021-01-29 at 9.22.36 PM.png" descr="Screen Shot 2021-01-29 at 9.22.3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017" y="801187"/>
            <a:ext cx="11915966" cy="1540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289" y="30061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pp.424~425"/>
          <p:cNvSpPr txBox="1"/>
          <p:nvPr/>
        </p:nvSpPr>
        <p:spPr>
          <a:xfrm>
            <a:off x="10045451" y="57179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pp.424~425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creen Shot 2021-01-29 at 9.41.05 PM.png" descr="Screen Shot 2021-01-29 at 9.41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898" y="801187"/>
            <a:ext cx="13864204" cy="1540468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Arrow"/>
          <p:cNvSpPr/>
          <p:nvPr/>
        </p:nvSpPr>
        <p:spPr>
          <a:xfrm>
            <a:off x="11557000" y="8975298"/>
            <a:ext cx="1270000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88" name="Screen Shot 2021-01-28 at 4.29.23 PM.png" descr="Screen Shot 2021-01-28 at 4.29.2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012" y="3352507"/>
            <a:ext cx="17895976" cy="4316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사용자 지정</PresentationFormat>
  <Paragraphs>29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Apple SD 산돌고딕 Neo 옅은체</vt:lpstr>
      <vt:lpstr>Helvetica Neue</vt:lpstr>
      <vt:lpstr>Helvetica Neue Light</vt:lpstr>
      <vt:lpstr>Helvetica Neue Medium</vt:lpstr>
      <vt:lpstr>Helvetica Neue Thin</vt:lpstr>
      <vt:lpstr>Times New Roman</vt:lpstr>
      <vt:lpstr>White</vt:lpstr>
      <vt:lpstr>PowerPoint 프레젠테이션</vt:lpstr>
      <vt:lpstr>PowerPoint 프레젠테이션</vt:lpstr>
      <vt:lpstr>집합</vt:lpstr>
      <vt:lpstr>집합</vt:lpstr>
      <vt:lpstr>PowerPoint 프레젠테이션</vt:lpstr>
      <vt:lpstr>API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모듈</vt:lpstr>
      <vt:lpstr>PowerPoint 프레젠테이션</vt:lpstr>
      <vt:lpstr>PowerPoint 프레젠테이션</vt:lpstr>
      <vt:lpstr>PowerPoint 프레젠테이션</vt:lpstr>
      <vt:lpstr>딕셔너리</vt:lpstr>
      <vt:lpstr>딕셔너리</vt:lpstr>
      <vt:lpstr>딕셔너리</vt:lpstr>
      <vt:lpstr>딕셔너리 정렬하기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유 제훈</cp:lastModifiedBy>
  <cp:revision>1</cp:revision>
  <dcterms:modified xsi:type="dcterms:W3CDTF">2021-03-05T05:53:44Z</dcterms:modified>
</cp:coreProperties>
</file>