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2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381499" y="3438525"/>
            <a:ext cx="15621001" cy="348615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500">
              <a:defRPr sz="108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381499" y="7019925"/>
            <a:ext cx="15621001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 defTabSz="825500">
              <a:spcBef>
                <a:spcPts val="0"/>
              </a:spcBef>
              <a:buSzTx/>
              <a:buNone/>
              <a:defRPr sz="5200"/>
            </a:lvl1pPr>
            <a:lvl2pPr marL="0" indent="0" algn="ctr" defTabSz="825500">
              <a:spcBef>
                <a:spcPts val="0"/>
              </a:spcBef>
              <a:buSzTx/>
              <a:buNone/>
              <a:defRPr sz="5200"/>
            </a:lvl2pPr>
            <a:lvl3pPr marL="0" indent="0" algn="ctr" defTabSz="825500">
              <a:spcBef>
                <a:spcPts val="0"/>
              </a:spcBef>
              <a:buSzTx/>
              <a:buNone/>
              <a:defRPr sz="5200"/>
            </a:lvl3pPr>
            <a:lvl4pPr marL="0" indent="0" algn="ctr" defTabSz="825500">
              <a:spcBef>
                <a:spcPts val="0"/>
              </a:spcBef>
              <a:buSzTx/>
              <a:buNone/>
              <a:defRPr sz="5200"/>
            </a:lvl4pPr>
            <a:lvl5pPr marL="0" indent="0" algn="ctr" defTabSz="825500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87441" y="11525250"/>
            <a:ext cx="399593" cy="410997"/>
          </a:xfrm>
          <a:prstGeom prst="rect">
            <a:avLst/>
          </a:prstGeom>
        </p:spPr>
        <p:txBody>
          <a:bodyPr lIns="38100" tIns="38100" rIns="38100" bIns="38100"/>
          <a:lstStyle>
            <a:lvl1pPr defTabSz="8255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73382" y="13073062"/>
            <a:ext cx="427711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"/>
          <p:cNvGrpSpPr/>
          <p:nvPr/>
        </p:nvGrpSpPr>
        <p:grpSpPr>
          <a:xfrm>
            <a:off x="4703893" y="444057"/>
            <a:ext cx="14976214" cy="12787700"/>
            <a:chOff x="0" y="0"/>
            <a:chExt cx="14976213" cy="12787699"/>
          </a:xfrm>
        </p:grpSpPr>
        <p:pic>
          <p:nvPicPr>
            <p:cNvPr id="128" name="Screen Shot 2021-01-29 at 7.12.30 PM.png" descr="Screen Shot 2021-01-29 at 7.12.30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4097" y="8233088"/>
              <a:ext cx="14908019" cy="4554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creen Shot 2021-01-31 at 4.27.15 PM.png" descr="Screen Shot 2021-01-31 at 4.27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5804" y="5445498"/>
            <a:ext cx="14192392" cy="5263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creen Shot 2021-01-31 at 4.27.15 PM.png" descr="Screen Shot 2021-01-31 at 4.27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5804" y="5445498"/>
            <a:ext cx="14192392" cy="5263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02_cpu.jpg" descr="02_cpu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98312" y="1839813"/>
            <a:ext cx="4468326" cy="2978885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Quote Bubble"/>
          <p:cNvSpPr/>
          <p:nvPr/>
        </p:nvSpPr>
        <p:spPr>
          <a:xfrm>
            <a:off x="15163800" y="941413"/>
            <a:ext cx="6804106" cy="4792402"/>
          </a:xfrm>
          <a:prstGeom prst="wedgeEllipseCallout">
            <a:avLst>
              <a:gd name="adj1" fmla="val -85652"/>
              <a:gd name="adj2" fmla="val 108255"/>
            </a:avLst>
          </a:prstGeom>
          <a:ln w="635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기계어 만 이해"/>
          <p:cNvSpPr txBox="1"/>
          <p:nvPr/>
        </p:nvSpPr>
        <p:spPr>
          <a:xfrm>
            <a:off x="11632984" y="831668"/>
            <a:ext cx="4096182" cy="1030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400">
                <a:solidFill>
                  <a:srgbClr val="FF2F92"/>
                </a:solidFill>
              </a:defRPr>
            </a:lvl1pPr>
          </a:lstStyle>
          <a:p>
            <a:pPr/>
            <a:r>
              <a:t>기계어 만 이해</a:t>
            </a:r>
          </a:p>
        </p:txBody>
      </p:sp>
      <p:sp>
        <p:nvSpPr>
          <p:cNvPr id="138" name="기계어"/>
          <p:cNvSpPr txBox="1"/>
          <p:nvPr/>
        </p:nvSpPr>
        <p:spPr>
          <a:xfrm>
            <a:off x="5906261" y="5942012"/>
            <a:ext cx="1935227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400">
                <a:solidFill>
                  <a:srgbClr val="FF2F92"/>
                </a:solidFill>
              </a:defRPr>
            </a:lvl1pPr>
          </a:lstStyle>
          <a:p>
            <a:pPr/>
            <a:r>
              <a:t>기계어</a:t>
            </a:r>
          </a:p>
        </p:txBody>
      </p:sp>
      <p:sp>
        <p:nvSpPr>
          <p:cNvPr id="139" name="Line"/>
          <p:cNvSpPr/>
          <p:nvPr/>
        </p:nvSpPr>
        <p:spPr>
          <a:xfrm flipV="1">
            <a:off x="11556999" y="6223000"/>
            <a:ext cx="1270001" cy="12700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creen Shot 2021-01-31 at 4.27.03 PM.png" descr="Screen Shot 2021-01-31 at 4.27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8993" y="2157178"/>
            <a:ext cx="17706014" cy="9401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ython.org"/>
          <p:cNvSpPr txBox="1"/>
          <p:nvPr/>
        </p:nvSpPr>
        <p:spPr>
          <a:xfrm>
            <a:off x="8197532" y="1639765"/>
            <a:ext cx="7988936" cy="195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000">
                <a:solidFill>
                  <a:srgbClr val="011993"/>
                </a:solidFill>
              </a:defRPr>
            </a:lvl1pPr>
          </a:lstStyle>
          <a:p>
            <a:pPr/>
            <a:r>
              <a:t>python.org</a:t>
            </a:r>
          </a:p>
        </p:txBody>
      </p:sp>
      <p:pic>
        <p:nvPicPr>
          <p:cNvPr id="144" name="Screen Shot 2021-01-31 at 4.40.53 PM.png" descr="Screen Shot 2021-01-31 at 4.40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2916" y="4988266"/>
            <a:ext cx="14238168" cy="8026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DLE"/>
          <p:cNvSpPr txBox="1"/>
          <p:nvPr/>
        </p:nvSpPr>
        <p:spPr>
          <a:xfrm>
            <a:off x="10379138" y="1588965"/>
            <a:ext cx="3625724" cy="195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000">
                <a:solidFill>
                  <a:srgbClr val="011993"/>
                </a:solidFill>
              </a:defRPr>
            </a:lvl1pPr>
          </a:lstStyle>
          <a:p>
            <a:pPr/>
            <a:r>
              <a:t>IDLE</a:t>
            </a:r>
          </a:p>
        </p:txBody>
      </p:sp>
      <p:sp>
        <p:nvSpPr>
          <p:cNvPr id="147" name="통합개발환경…"/>
          <p:cNvSpPr txBox="1"/>
          <p:nvPr/>
        </p:nvSpPr>
        <p:spPr>
          <a:xfrm>
            <a:off x="3064700" y="5546760"/>
            <a:ext cx="18254600" cy="4654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000">
                <a:solidFill>
                  <a:srgbClr val="011993"/>
                </a:solidFill>
              </a:defRPr>
            </a:pPr>
            <a:r>
              <a:t>통합개발환경</a:t>
            </a:r>
          </a:p>
          <a:p>
            <a:pPr>
              <a:defRPr sz="8000">
                <a:solidFill>
                  <a:srgbClr val="011993"/>
                </a:solidFill>
              </a:defRPr>
            </a:pPr>
            <a:r>
              <a:t>Integrated Development Environment</a:t>
            </a:r>
          </a:p>
          <a:p>
            <a:pPr>
              <a:defRPr sz="9500">
                <a:solidFill>
                  <a:srgbClr val="011993"/>
                </a:solidFill>
              </a:defRPr>
            </a:pPr>
            <a:r>
              <a:t>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"/>
          <p:cNvGrpSpPr/>
          <p:nvPr/>
        </p:nvGrpSpPr>
        <p:grpSpPr>
          <a:xfrm>
            <a:off x="4703893" y="444057"/>
            <a:ext cx="14976214" cy="12787700"/>
            <a:chOff x="0" y="0"/>
            <a:chExt cx="14976213" cy="12787699"/>
          </a:xfrm>
        </p:grpSpPr>
        <p:pic>
          <p:nvPicPr>
            <p:cNvPr id="149" name="Screen Shot 2021-01-29 at 7.12.30 PM.png" descr="Screen Shot 2021-01-29 at 7.12.30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4097" y="8233088"/>
              <a:ext cx="14908019" cy="4554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