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73382" y="13073062"/>
            <a:ext cx="427711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46.png"/><Relationship Id="rId4" Type="http://schemas.openxmlformats.org/officeDocument/2006/relationships/image" Target="../media/image2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1011" y="8625610"/>
            <a:ext cx="14841978" cy="4525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222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223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224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225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26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27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8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9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230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31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232" name="🂴"/>
          <p:cNvSpPr txBox="1"/>
          <p:nvPr/>
        </p:nvSpPr>
        <p:spPr>
          <a:xfrm>
            <a:off x="14907056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233" name="4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4" name="19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237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238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239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240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41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42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43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4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245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46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247" name="🂴"/>
          <p:cNvSpPr txBox="1"/>
          <p:nvPr/>
        </p:nvSpPr>
        <p:spPr>
          <a:xfrm>
            <a:off x="14907056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248" name="4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9" name="🃓"/>
          <p:cNvSpPr txBox="1"/>
          <p:nvPr/>
        </p:nvSpPr>
        <p:spPr>
          <a:xfrm>
            <a:off x="17635500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🃓</a:t>
            </a:r>
          </a:p>
        </p:txBody>
      </p:sp>
      <p:sp>
        <p:nvSpPr>
          <p:cNvPr id="250" name="3"/>
          <p:cNvSpPr txBox="1"/>
          <p:nvPr/>
        </p:nvSpPr>
        <p:spPr>
          <a:xfrm>
            <a:off x="18859183" y="11925580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Bust!"/>
          <p:cNvSpPr txBox="1"/>
          <p:nvPr/>
        </p:nvSpPr>
        <p:spPr>
          <a:xfrm>
            <a:off x="21471614" y="9852397"/>
            <a:ext cx="1156945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Bust!</a:t>
            </a:r>
          </a:p>
        </p:txBody>
      </p:sp>
      <p:sp>
        <p:nvSpPr>
          <p:cNvPr id="252" name="22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255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256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257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258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59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60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1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2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263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64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265" name="🂴"/>
          <p:cNvSpPr txBox="1"/>
          <p:nvPr/>
        </p:nvSpPr>
        <p:spPr>
          <a:xfrm>
            <a:off x="14907056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266" name="4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7" name="19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270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271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272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273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74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75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76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7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78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279" name="🂴"/>
          <p:cNvSpPr txBox="1"/>
          <p:nvPr/>
        </p:nvSpPr>
        <p:spPr>
          <a:xfrm>
            <a:off x="14907056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280" name="4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1" name="🂸"/>
          <p:cNvSpPr txBox="1"/>
          <p:nvPr/>
        </p:nvSpPr>
        <p:spPr>
          <a:xfrm>
            <a:off x="9333250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🂸</a:t>
            </a:r>
          </a:p>
        </p:txBody>
      </p:sp>
      <p:sp>
        <p:nvSpPr>
          <p:cNvPr id="282" name="8"/>
          <p:cNvSpPr txBox="1"/>
          <p:nvPr/>
        </p:nvSpPr>
        <p:spPr>
          <a:xfrm>
            <a:off x="10607479" y="6582917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83" name="7"/>
          <p:cNvSpPr txBox="1"/>
          <p:nvPr/>
        </p:nvSpPr>
        <p:spPr>
          <a:xfrm>
            <a:off x="13362632" y="65448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84" name="19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85" name="15"/>
          <p:cNvSpPr txBox="1"/>
          <p:nvPr/>
        </p:nvSpPr>
        <p:spPr>
          <a:xfrm>
            <a:off x="6859812" y="6544806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288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289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290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291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92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93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94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5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96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297" name="🂴"/>
          <p:cNvSpPr txBox="1"/>
          <p:nvPr/>
        </p:nvSpPr>
        <p:spPr>
          <a:xfrm>
            <a:off x="14907056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298" name="4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9" name="🂸"/>
          <p:cNvSpPr txBox="1"/>
          <p:nvPr/>
        </p:nvSpPr>
        <p:spPr>
          <a:xfrm>
            <a:off x="9409450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🂸</a:t>
            </a:r>
          </a:p>
        </p:txBody>
      </p:sp>
      <p:sp>
        <p:nvSpPr>
          <p:cNvPr id="300" name="🃃"/>
          <p:cNvSpPr txBox="1"/>
          <p:nvPr/>
        </p:nvSpPr>
        <p:spPr>
          <a:xfrm>
            <a:off x="14907056" y="3276997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🃃</a:t>
            </a:r>
          </a:p>
        </p:txBody>
      </p:sp>
      <p:sp>
        <p:nvSpPr>
          <p:cNvPr id="301" name="8"/>
          <p:cNvSpPr txBox="1"/>
          <p:nvPr/>
        </p:nvSpPr>
        <p:spPr>
          <a:xfrm>
            <a:off x="10607479" y="6582917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02" name="7"/>
          <p:cNvSpPr txBox="1"/>
          <p:nvPr/>
        </p:nvSpPr>
        <p:spPr>
          <a:xfrm>
            <a:off x="13362632" y="65448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3" name="3"/>
          <p:cNvSpPr txBox="1"/>
          <p:nvPr/>
        </p:nvSpPr>
        <p:spPr>
          <a:xfrm>
            <a:off x="16120668" y="65448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4" name="19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305" name="18"/>
          <p:cNvSpPr txBox="1"/>
          <p:nvPr/>
        </p:nvSpPr>
        <p:spPr>
          <a:xfrm>
            <a:off x="6859812" y="6544806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308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309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310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311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312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313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14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5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316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317" name="🂴"/>
          <p:cNvSpPr txBox="1"/>
          <p:nvPr/>
        </p:nvSpPr>
        <p:spPr>
          <a:xfrm>
            <a:off x="14907056" y="3276997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318" name="3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9" name="🂸"/>
          <p:cNvSpPr txBox="1"/>
          <p:nvPr/>
        </p:nvSpPr>
        <p:spPr>
          <a:xfrm>
            <a:off x="9409450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🂸</a:t>
            </a:r>
          </a:p>
        </p:txBody>
      </p:sp>
      <p:sp>
        <p:nvSpPr>
          <p:cNvPr id="320" name="🃃"/>
          <p:cNvSpPr txBox="1"/>
          <p:nvPr/>
        </p:nvSpPr>
        <p:spPr>
          <a:xfrm>
            <a:off x="14907056" y="8550709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🃃</a:t>
            </a:r>
          </a:p>
        </p:txBody>
      </p:sp>
      <p:sp>
        <p:nvSpPr>
          <p:cNvPr id="321" name="8"/>
          <p:cNvSpPr txBox="1"/>
          <p:nvPr/>
        </p:nvSpPr>
        <p:spPr>
          <a:xfrm>
            <a:off x="10607479" y="6582917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2" name="7"/>
          <p:cNvSpPr txBox="1"/>
          <p:nvPr/>
        </p:nvSpPr>
        <p:spPr>
          <a:xfrm>
            <a:off x="13362632" y="65448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3" name="4"/>
          <p:cNvSpPr txBox="1"/>
          <p:nvPr/>
        </p:nvSpPr>
        <p:spPr>
          <a:xfrm>
            <a:off x="16120668" y="65448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4" name="18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325" name="19"/>
          <p:cNvSpPr txBox="1"/>
          <p:nvPr/>
        </p:nvSpPr>
        <p:spPr>
          <a:xfrm>
            <a:off x="6859812" y="6544806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328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329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330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331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332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333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34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5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336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337" name="🂴"/>
          <p:cNvSpPr txBox="1"/>
          <p:nvPr/>
        </p:nvSpPr>
        <p:spPr>
          <a:xfrm>
            <a:off x="14919756" y="3276997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🂴</a:t>
            </a:r>
          </a:p>
        </p:txBody>
      </p:sp>
      <p:sp>
        <p:nvSpPr>
          <p:cNvPr id="338" name="4"/>
          <p:cNvSpPr txBox="1"/>
          <p:nvPr/>
        </p:nvSpPr>
        <p:spPr>
          <a:xfrm>
            <a:off x="16130739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9" name="🂸"/>
          <p:cNvSpPr txBox="1"/>
          <p:nvPr/>
        </p:nvSpPr>
        <p:spPr>
          <a:xfrm>
            <a:off x="9409450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🂸</a:t>
            </a:r>
          </a:p>
        </p:txBody>
      </p:sp>
      <p:sp>
        <p:nvSpPr>
          <p:cNvPr id="340" name="🃄"/>
          <p:cNvSpPr txBox="1"/>
          <p:nvPr/>
        </p:nvSpPr>
        <p:spPr>
          <a:xfrm>
            <a:off x="14907056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🃄</a:t>
            </a:r>
          </a:p>
        </p:txBody>
      </p:sp>
      <p:sp>
        <p:nvSpPr>
          <p:cNvPr id="341" name="8"/>
          <p:cNvSpPr txBox="1"/>
          <p:nvPr/>
        </p:nvSpPr>
        <p:spPr>
          <a:xfrm>
            <a:off x="10607479" y="6582917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42" name="7"/>
          <p:cNvSpPr txBox="1"/>
          <p:nvPr/>
        </p:nvSpPr>
        <p:spPr>
          <a:xfrm>
            <a:off x="13362632" y="6544806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3" name="4"/>
          <p:cNvSpPr txBox="1"/>
          <p:nvPr/>
        </p:nvSpPr>
        <p:spPr>
          <a:xfrm>
            <a:off x="16120668" y="6544806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4" name="19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345" name="19"/>
          <p:cNvSpPr txBox="1"/>
          <p:nvPr/>
        </p:nvSpPr>
        <p:spPr>
          <a:xfrm>
            <a:off x="6859812" y="6544806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블랙잭 카드게임 프로젝트"/>
          <p:cNvSpPr txBox="1"/>
          <p:nvPr>
            <p:ph type="title" idx="4294967295"/>
          </p:nvPr>
        </p:nvSpPr>
        <p:spPr>
          <a:xfrm>
            <a:off x="7949179" y="2145875"/>
            <a:ext cx="848564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43626">
              <a:defRPr b="1" sz="648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카드게임 프로젝트</a:t>
            </a:r>
          </a:p>
        </p:txBody>
      </p:sp>
      <p:graphicFrame>
        <p:nvGraphicFramePr>
          <p:cNvPr id="348" name="Table"/>
          <p:cNvGraphicFramePr/>
          <p:nvPr/>
        </p:nvGraphicFramePr>
        <p:xfrm>
          <a:off x="6200070" y="5683239"/>
          <a:ext cx="16284970" cy="430570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2451262"/>
                <a:gridCol w="9532597"/>
              </a:tblGrid>
              <a:tr h="215285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1단계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4000">
                          <a:sym typeface="Helvetica Neue"/>
                        </a:rPr>
                        <a:t>컴퓨터 딜러를 상대로 
표준 입출력창에서 언터랙티브하게 진행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</a:tcPr>
                </a:tc>
              </a:tr>
              <a:tr h="215285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2단계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4000">
                          <a:sym typeface="Helvetica Neue"/>
                        </a:rPr>
                        <a:t>멤버십 기능 추가
게임 기록 영구 보존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✔︎"/>
          <p:cNvSpPr txBox="1"/>
          <p:nvPr/>
        </p:nvSpPr>
        <p:spPr>
          <a:xfrm>
            <a:off x="10656658" y="7530972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352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8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353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집합"/>
          <p:cNvSpPr txBox="1"/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b="1" sz="93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집합</a:t>
            </a:r>
          </a:p>
        </p:txBody>
      </p:sp>
      <p:sp>
        <p:nvSpPr>
          <p:cNvPr id="361" name="set"/>
          <p:cNvSpPr txBox="1"/>
          <p:nvPr/>
        </p:nvSpPr>
        <p:spPr>
          <a:xfrm>
            <a:off x="11686870" y="2723435"/>
            <a:ext cx="1010261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set</a:t>
            </a:r>
          </a:p>
        </p:txBody>
      </p:sp>
      <p:pic>
        <p:nvPicPr>
          <p:cNvPr id="362" name="Screen Shot 2021-01-28 at 2.24.05 PM.png" descr="Screen Shot 2021-01-28 at 2.24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0384" y="4375144"/>
            <a:ext cx="18283232" cy="103327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Arrow"/>
          <p:cNvSpPr/>
          <p:nvPr/>
        </p:nvSpPr>
        <p:spPr>
          <a:xfrm>
            <a:off x="11557000" y="6223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lackjack_game_example.jpg" descr="Blackjack_game_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76852" y="45451"/>
            <a:ext cx="8813801" cy="132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[사진 출처] https://ko.wikipedia.org/wiki/%EB%B8%94%EB%9E%99%EC%9E%AD"/>
          <p:cNvSpPr txBox="1"/>
          <p:nvPr/>
        </p:nvSpPr>
        <p:spPr>
          <a:xfrm>
            <a:off x="15141406" y="13268721"/>
            <a:ext cx="9084692" cy="447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/>
            </a:lvl1pPr>
          </a:lstStyle>
          <a:p>
            <a:pPr/>
            <a:r>
              <a:t>[사진 출처] https://ko.wikipedia.org/wiki/%EB%B8%94%EB%9E%99%EC%9E%AD</a:t>
            </a:r>
          </a:p>
        </p:txBody>
      </p:sp>
      <p:sp>
        <p:nvSpPr>
          <p:cNvPr id="140" name="블랙잭"/>
          <p:cNvSpPr txBox="1"/>
          <p:nvPr>
            <p:ph type="title" idx="4294967295"/>
          </p:nvPr>
        </p:nvSpPr>
        <p:spPr>
          <a:xfrm>
            <a:off x="5345920" y="3539023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b="1" sz="93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</a:t>
            </a:r>
          </a:p>
        </p:txBody>
      </p:sp>
      <p:sp>
        <p:nvSpPr>
          <p:cNvPr id="141" name="Blackjack"/>
          <p:cNvSpPr txBox="1"/>
          <p:nvPr/>
        </p:nvSpPr>
        <p:spPr>
          <a:xfrm>
            <a:off x="6205562" y="5120152"/>
            <a:ext cx="2891969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Blackjack</a:t>
            </a:r>
          </a:p>
        </p:txBody>
      </p:sp>
      <p:pic>
        <p:nvPicPr>
          <p:cNvPr id="142" name="Screen Shot 2021-01-28 at 4.24.35 PM.png" descr="Screen Shot 2021-01-28 at 4.24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473" y="979389"/>
            <a:ext cx="6612145" cy="188699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21"/>
          <p:cNvSpPr txBox="1"/>
          <p:nvPr/>
        </p:nvSpPr>
        <p:spPr>
          <a:xfrm>
            <a:off x="8562599" y="11548603"/>
            <a:ext cx="2454191" cy="837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b">
            <a:normAutofit fontScale="100000" lnSpcReduction="0"/>
          </a:bodyPr>
          <a:lstStyle>
            <a:lvl1pPr defTabSz="328612">
              <a:defRPr sz="4800">
                <a:solidFill>
                  <a:srgbClr val="008F00"/>
                </a:solidFill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44" name="1"/>
          <p:cNvSpPr txBox="1"/>
          <p:nvPr/>
        </p:nvSpPr>
        <p:spPr>
          <a:xfrm>
            <a:off x="801160" y="8775980"/>
            <a:ext cx="3815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54057" y="6275296"/>
            <a:ext cx="14794978" cy="3708997"/>
            <a:chOff x="0" y="0"/>
            <a:chExt cx="14794977" cy="3708996"/>
          </a:xfrm>
        </p:grpSpPr>
        <p:sp>
          <p:nvSpPr>
            <p:cNvPr id="145" name="21"/>
            <p:cNvSpPr txBox="1"/>
            <p:nvPr/>
          </p:nvSpPr>
          <p:spPr>
            <a:xfrm>
              <a:off x="4087907" y="58101"/>
              <a:ext cx="4611252" cy="154046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b">
              <a:normAutofit fontScale="100000" lnSpcReduction="0"/>
            </a:bodyPr>
            <a:lstStyle>
              <a:lvl1pPr defTabSz="640794">
                <a:defRPr sz="9360">
                  <a:solidFill>
                    <a:srgbClr val="008F00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  <p:pic>
          <p:nvPicPr>
            <p:cNvPr id="146" name="Screen Shot 2021-01-28 at 4.24.46 PM.png" descr="Screen Shot 2021-01-28 at 4.24.46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794978" cy="24625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10"/>
            <p:cNvSpPr txBox="1"/>
            <p:nvPr/>
          </p:nvSpPr>
          <p:spPr>
            <a:xfrm>
              <a:off x="11494496" y="2500684"/>
              <a:ext cx="607493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8" name="10"/>
            <p:cNvSpPr txBox="1"/>
            <p:nvPr/>
          </p:nvSpPr>
          <p:spPr>
            <a:xfrm>
              <a:off x="12599585" y="2500684"/>
              <a:ext cx="607493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9" name="10"/>
            <p:cNvSpPr txBox="1"/>
            <p:nvPr/>
          </p:nvSpPr>
          <p:spPr>
            <a:xfrm>
              <a:off x="13704676" y="2500684"/>
              <a:ext cx="607493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0" name="11"/>
            <p:cNvSpPr txBox="1"/>
            <p:nvPr/>
          </p:nvSpPr>
          <p:spPr>
            <a:xfrm>
              <a:off x="434124" y="3082610"/>
              <a:ext cx="607493" cy="626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pic>
        <p:nvPicPr>
          <p:cNvPr id="152" name="Screen Shot 2021-05-15 at 9.08.31 AM.png" descr="Screen Shot 2021-05-15 at 9.08.3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99615" y="10620967"/>
            <a:ext cx="3848101" cy="269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creen Shot 2021-01-28 at 2.24.05 PM.png" descr="Screen Shot 2021-01-28 at 2.24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0384" y="4375144"/>
            <a:ext cx="18283232" cy="1033276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Arrow"/>
          <p:cNvSpPr/>
          <p:nvPr/>
        </p:nvSpPr>
        <p:spPr>
          <a:xfrm>
            <a:off x="11557000" y="6223000"/>
            <a:ext cx="1270000" cy="1270000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집합"/>
          <p:cNvSpPr txBox="1"/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b="1" sz="93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집합</a:t>
            </a:r>
          </a:p>
        </p:txBody>
      </p:sp>
      <p:sp>
        <p:nvSpPr>
          <p:cNvPr id="368" name="set"/>
          <p:cNvSpPr txBox="1"/>
          <p:nvPr/>
        </p:nvSpPr>
        <p:spPr>
          <a:xfrm>
            <a:off x="11686870" y="2723435"/>
            <a:ext cx="1010261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set</a:t>
            </a:r>
          </a:p>
        </p:txBody>
      </p:sp>
      <p:pic>
        <p:nvPicPr>
          <p:cNvPr id="369" name="Screen Shot 2021-01-29 at 9.21.38 PM.png" descr="Screen Shot 2021-01-29 at 9.21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8605" y="8548424"/>
            <a:ext cx="12426790" cy="4242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✔︎"/>
          <p:cNvSpPr txBox="1"/>
          <p:nvPr/>
        </p:nvSpPr>
        <p:spPr>
          <a:xfrm>
            <a:off x="10679404" y="83725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373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374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5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API"/>
          <p:cNvSpPr txBox="1"/>
          <p:nvPr>
            <p:ph type="title" idx="4294967295"/>
          </p:nvPr>
        </p:nvSpPr>
        <p:spPr>
          <a:xfrm>
            <a:off x="10163775" y="4364727"/>
            <a:ext cx="4056450" cy="20867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382" name="Application Programming Interface"/>
          <p:cNvSpPr txBox="1"/>
          <p:nvPr/>
        </p:nvSpPr>
        <p:spPr>
          <a:xfrm>
            <a:off x="4532884" y="7604039"/>
            <a:ext cx="15318232" cy="110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Application Programming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creen Shot 2021-01-28 at 4.25.06 PM.png" descr="Screen Shot 2021-01-28 at 4.25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7323" y="11581160"/>
            <a:ext cx="3495480" cy="879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Screen Shot 2021-01-28 at 4.24.54 PM.png" descr="Screen Shot 2021-01-28 at 4.24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0355" y="10741424"/>
            <a:ext cx="2005927" cy="2559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 Shot 2021-01-28 at 4.24.46 PM.png" descr="Screen Shot 2021-01-28 at 4.24.4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1299" y="6122529"/>
            <a:ext cx="21841402" cy="3635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Screen Shot 2021-01-28 at 4.24.35 PM.png" descr="Screen Shot 2021-01-28 at 4.24.3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428" y="2731956"/>
            <a:ext cx="10513144" cy="3000272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Line"/>
          <p:cNvSpPr/>
          <p:nvPr/>
        </p:nvSpPr>
        <p:spPr>
          <a:xfrm>
            <a:off x="873053" y="10249689"/>
            <a:ext cx="22637892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Arrow"/>
          <p:cNvSpPr/>
          <p:nvPr/>
        </p:nvSpPr>
        <p:spPr>
          <a:xfrm>
            <a:off x="21792820" y="11386067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90" name="Screen Shot 2021-01-28 at 4.28.11 PM.png" descr="Screen Shot 2021-01-28 at 4.28.11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35922" y="11618682"/>
            <a:ext cx="3100737" cy="804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Screen Shot 2021-01-29 at 9.22.36 PM.png" descr="Screen Shot 2021-01-29 at 9.22.36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34017" y="801187"/>
            <a:ext cx="11915966" cy="1540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creen Shot 2021-01-29 at 9.25.22 PM.png" descr="Screen Shot 2021-01-29 at 9.2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6968" y="8437059"/>
            <a:ext cx="17650064" cy="172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Screen Shot 2021-01-29 at 9.22.36 PM.png" descr="Screen Shot 2021-01-29 at 9.22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4017" y="801187"/>
            <a:ext cx="11915966" cy="1540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30061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pp.424~425"/>
          <p:cNvSpPr txBox="1"/>
          <p:nvPr/>
        </p:nvSpPr>
        <p:spPr>
          <a:xfrm>
            <a:off x="10045451" y="57179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pp.424~425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Screen Shot 2021-01-29 at 9.41.05 PM.png" descr="Screen Shot 2021-01-29 at 9.41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9898" y="801187"/>
            <a:ext cx="13864204" cy="154046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Arrow"/>
          <p:cNvSpPr/>
          <p:nvPr/>
        </p:nvSpPr>
        <p:spPr>
          <a:xfrm>
            <a:off x="11557000" y="8975298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0" name="Screen Shot 2021-01-28 at 4.29.23 PM.png" descr="Screen Shot 2021-01-28 at 4.2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012" y="3352507"/>
            <a:ext cx="17895976" cy="4316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Screen Shot 2021-01-29 at 9.41.22 PM.png" descr="Screen Shot 2021-01-29 at 9.41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5826" y="801187"/>
            <a:ext cx="10932347" cy="1540468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Arrow"/>
          <p:cNvSpPr/>
          <p:nvPr/>
        </p:nvSpPr>
        <p:spPr>
          <a:xfrm>
            <a:off x="11557000" y="9816910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4" name="Screen Shot 2021-01-28 at 4.33.36 PM.png" descr="Screen Shot 2021-01-28 at 4.33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9593" y="3695421"/>
            <a:ext cx="17404814" cy="4147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creen Shot 2021-01-29 at 9.41.30 PM.png" descr="Screen Shot 2021-01-29 at 9.41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2391" y="845026"/>
            <a:ext cx="11439218" cy="1725745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Arrow"/>
          <p:cNvSpPr/>
          <p:nvPr/>
        </p:nvSpPr>
        <p:spPr>
          <a:xfrm>
            <a:off x="11557000" y="10271835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8" name="Screen Shot 2021-01-28 at 4.34.15 PM.png" descr="Screen Shot 2021-01-28 at 4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9033" y="3717351"/>
            <a:ext cx="17565934" cy="496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Screen Shot 2021-01-29 at 9.38.57 PM.png" descr="Screen Shot 2021-01-29 at 9.38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9020" y="850560"/>
            <a:ext cx="7945960" cy="15019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Group"/>
          <p:cNvGrpSpPr/>
          <p:nvPr/>
        </p:nvGrpSpPr>
        <p:grpSpPr>
          <a:xfrm>
            <a:off x="5171067" y="2582372"/>
            <a:ext cx="14041866" cy="10105084"/>
            <a:chOff x="0" y="0"/>
            <a:chExt cx="14041865" cy="10105082"/>
          </a:xfrm>
        </p:grpSpPr>
        <p:pic>
          <p:nvPicPr>
            <p:cNvPr id="411" name="Screen Shot 2021-05-17 at 10.51.01 PM.png" descr="Screen Shot 2021-05-17 at 10.51.01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799" y="0"/>
              <a:ext cx="13971067" cy="5947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Screen Shot 2021-05-17 at 10.51.15 PM.png" descr="Screen Shot 2021-05-17 at 10.51.15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786323"/>
              <a:ext cx="14018266" cy="43187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creen Shot 2021-01-29 at 9.26.31 PM.png" descr="Screen Shot 2021-01-29 at 9.26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1176" y="8299067"/>
            <a:ext cx="16501648" cy="1485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2941200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pp.426~427"/>
          <p:cNvSpPr txBox="1"/>
          <p:nvPr/>
        </p:nvSpPr>
        <p:spPr>
          <a:xfrm>
            <a:off x="10045451" y="5652930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pp.426~427</a:t>
            </a:r>
          </a:p>
        </p:txBody>
      </p:sp>
      <p:sp>
        <p:nvSpPr>
          <p:cNvPr id="418" name="Arrow"/>
          <p:cNvSpPr/>
          <p:nvPr/>
        </p:nvSpPr>
        <p:spPr>
          <a:xfrm>
            <a:off x="11557000" y="10780529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9" name="Screen Shot 2021-01-29 at 9.38.57 PM.png" descr="Screen Shot 2021-01-29 at 9.38.5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19020" y="850560"/>
            <a:ext cx="7945960" cy="150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155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156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157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158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모듈"/>
          <p:cNvSpPr txBox="1"/>
          <p:nvPr>
            <p:ph type="title" idx="4294967295"/>
          </p:nvPr>
        </p:nvSpPr>
        <p:spPr>
          <a:xfrm>
            <a:off x="4104863" y="4818293"/>
            <a:ext cx="16174274" cy="2124432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b="1" sz="1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모듈</a:t>
            </a:r>
          </a:p>
        </p:txBody>
      </p:sp>
      <p:sp>
        <p:nvSpPr>
          <p:cNvPr id="422" name="Arrow"/>
          <p:cNvSpPr/>
          <p:nvPr/>
        </p:nvSpPr>
        <p:spPr>
          <a:xfrm>
            <a:off x="11557000" y="9794164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23" name="Screen Shot 2021-01-28 at 4.35.15 PM.png" descr="Screen Shot 2021-01-28 at 4.3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4259" y="7421691"/>
            <a:ext cx="6015482" cy="108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✔︎"/>
          <p:cNvSpPr txBox="1"/>
          <p:nvPr/>
        </p:nvSpPr>
        <p:spPr>
          <a:xfrm>
            <a:off x="10679404" y="9150091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427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428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1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블랙잭 알고리즘"/>
          <p:cNvSpPr txBox="1"/>
          <p:nvPr/>
        </p:nvSpPr>
        <p:spPr>
          <a:xfrm>
            <a:off x="3252470" y="285950"/>
            <a:ext cx="337274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블랙잭 알고리즘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3128983" y="333331"/>
            <a:ext cx="19069733" cy="13256587"/>
            <a:chOff x="0" y="0"/>
            <a:chExt cx="19069731" cy="13256586"/>
          </a:xfrm>
        </p:grpSpPr>
        <p:pic>
          <p:nvPicPr>
            <p:cNvPr id="436" name="Screen Shot 2021-05-17 at 7.00.50 PM.png" descr="Screen Shot 2021-05-17 at 7.00.5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652786" y="0"/>
              <a:ext cx="9952854" cy="958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Screen Shot 2021-05-17 at 7.00.40 PM.png" descr="Screen Shot 2021-05-17 at 7.00.40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09465"/>
              <a:ext cx="6559549" cy="11821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Screen Shot 2021-05-17 at 7.01.00 PM.png" descr="Screen Shot 2021-05-17 at 7.01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116878" y="2800656"/>
              <a:ext cx="9952854" cy="98290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Screen Shot 2021-05-17 at 7.35.34 PM.png" descr="Screen Shot 2021-05-17 at 7.35.34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705917" y="12725364"/>
              <a:ext cx="7012128" cy="531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0" name="Rectangle"/>
            <p:cNvSpPr/>
            <p:nvPr/>
          </p:nvSpPr>
          <p:spPr>
            <a:xfrm>
              <a:off x="8791497" y="9013868"/>
              <a:ext cx="543039" cy="521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Screen Shot 2021-01-28 at 4.39.55 PM.png" descr="Screen Shot 2021-01-28 at 4.39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636" y="9245665"/>
            <a:ext cx="3579208" cy="1064889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실행 시연"/>
          <p:cNvSpPr txBox="1"/>
          <p:nvPr/>
        </p:nvSpPr>
        <p:spPr>
          <a:xfrm>
            <a:off x="11164760" y="10395150"/>
            <a:ext cx="205448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실행 시연</a:t>
            </a:r>
          </a:p>
        </p:txBody>
      </p:sp>
      <p:sp>
        <p:nvSpPr>
          <p:cNvPr id="445" name="Arrow"/>
          <p:cNvSpPr/>
          <p:nvPr/>
        </p:nvSpPr>
        <p:spPr>
          <a:xfrm>
            <a:off x="11568239" y="11454641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6289" y="2941200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pp.430~436"/>
          <p:cNvSpPr txBox="1"/>
          <p:nvPr/>
        </p:nvSpPr>
        <p:spPr>
          <a:xfrm>
            <a:off x="10045451" y="5652930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pp.430~436</a:t>
            </a:r>
          </a:p>
        </p:txBody>
      </p:sp>
      <p:pic>
        <p:nvPicPr>
          <p:cNvPr id="448" name="Screen Shot 2021-01-29 at 9.35.01 PM.png" descr="Screen Shot 2021-01-29 at 9.35.0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9126" y="801470"/>
            <a:ext cx="14945748" cy="1387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Screen Shot 2021-01-29 at 9.26.55 PM.png" descr="Screen Shot 2021-01-29 at 9.26.5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07917" y="7231672"/>
            <a:ext cx="16790646" cy="1544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✔︎"/>
          <p:cNvSpPr txBox="1"/>
          <p:nvPr/>
        </p:nvSpPr>
        <p:spPr>
          <a:xfrm>
            <a:off x="10656658" y="1003719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453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9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454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5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7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8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딕셔너리"/>
          <p:cNvSpPr txBox="1"/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b="1" sz="93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딕셔너리</a:t>
            </a:r>
          </a:p>
        </p:txBody>
      </p:sp>
      <p:sp>
        <p:nvSpPr>
          <p:cNvPr id="462" name="dict"/>
          <p:cNvSpPr txBox="1"/>
          <p:nvPr/>
        </p:nvSpPr>
        <p:spPr>
          <a:xfrm>
            <a:off x="11589893" y="3839642"/>
            <a:ext cx="120421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dict</a:t>
            </a:r>
          </a:p>
        </p:txBody>
      </p:sp>
      <p:sp>
        <p:nvSpPr>
          <p:cNvPr id="463" name="Arrow"/>
          <p:cNvSpPr/>
          <p:nvPr/>
        </p:nvSpPr>
        <p:spPr>
          <a:xfrm>
            <a:off x="22043029" y="1175034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Dictionary"/>
          <p:cNvSpPr txBox="1"/>
          <p:nvPr/>
        </p:nvSpPr>
        <p:spPr>
          <a:xfrm>
            <a:off x="10691977" y="2878129"/>
            <a:ext cx="300004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Dictionary</a:t>
            </a:r>
          </a:p>
        </p:txBody>
      </p:sp>
      <p:grpSp>
        <p:nvGrpSpPr>
          <p:cNvPr id="469" name="Group"/>
          <p:cNvGrpSpPr/>
          <p:nvPr/>
        </p:nvGrpSpPr>
        <p:grpSpPr>
          <a:xfrm>
            <a:off x="3236082" y="5161174"/>
            <a:ext cx="18228635" cy="1054379"/>
            <a:chOff x="0" y="0"/>
            <a:chExt cx="18228634" cy="1054377"/>
          </a:xfrm>
        </p:grpSpPr>
        <p:grpSp>
          <p:nvGrpSpPr>
            <p:cNvPr id="467" name="Group"/>
            <p:cNvGrpSpPr/>
            <p:nvPr/>
          </p:nvGrpSpPr>
          <p:grpSpPr>
            <a:xfrm>
              <a:off x="0" y="43515"/>
              <a:ext cx="5561427" cy="967347"/>
              <a:chOff x="0" y="0"/>
              <a:chExt cx="5561426" cy="967345"/>
            </a:xfrm>
          </p:grpSpPr>
          <p:pic>
            <p:nvPicPr>
              <p:cNvPr id="465" name="Screen Shot 2021-01-28 at 8.33.40 PM.png" descr="Screen Shot 2021-01-28 at 8.33.40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753004" y="0"/>
                <a:ext cx="2808423" cy="9673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66" name="Screen Shot 2021-01-28 at 8.33.20 PM.png" descr="Screen Shot 2021-01-28 at 8.33.20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4119019" cy="9673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68" name="Screen Shot 2021-01-28 at 8.35.34 PM.png" descr="Screen Shot 2021-01-28 at 8.35.3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34259" y="0"/>
              <a:ext cx="12494376" cy="1054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0" name="Screen Shot 2021-01-28 at 8.36.59 PM.png" descr="Screen Shot 2021-01-28 at 8.36.5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6525" y="7291027"/>
            <a:ext cx="21350950" cy="11633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3" name="Group"/>
          <p:cNvGrpSpPr/>
          <p:nvPr/>
        </p:nvGrpSpPr>
        <p:grpSpPr>
          <a:xfrm>
            <a:off x="3381232" y="9529854"/>
            <a:ext cx="16524630" cy="3131209"/>
            <a:chOff x="0" y="0"/>
            <a:chExt cx="16524628" cy="3131207"/>
          </a:xfrm>
        </p:grpSpPr>
        <p:pic>
          <p:nvPicPr>
            <p:cNvPr id="471" name="Screen Shot 2021-01-28 at 8.37.52 PM.png" descr="Screen Shot 2021-01-28 at 8.37.52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6906" y="0"/>
              <a:ext cx="15427723" cy="31312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2" name="Square"/>
            <p:cNvSpPr/>
            <p:nvPr/>
          </p:nvSpPr>
          <p:spPr>
            <a:xfrm>
              <a:off x="0" y="1379557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딕셔너리"/>
          <p:cNvSpPr txBox="1"/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b="1" sz="9360">
                <a:solidFill>
                  <a:srgbClr val="346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딕셔너리</a:t>
            </a:r>
          </a:p>
        </p:txBody>
      </p:sp>
      <p:sp>
        <p:nvSpPr>
          <p:cNvPr id="476" name="dict"/>
          <p:cNvSpPr txBox="1"/>
          <p:nvPr/>
        </p:nvSpPr>
        <p:spPr>
          <a:xfrm>
            <a:off x="11589893" y="3998865"/>
            <a:ext cx="120421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rgbClr val="3469A9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77" name="Arrow"/>
          <p:cNvSpPr/>
          <p:nvPr/>
        </p:nvSpPr>
        <p:spPr>
          <a:xfrm>
            <a:off x="22043029" y="1175034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Dictionary"/>
          <p:cNvSpPr txBox="1"/>
          <p:nvPr/>
        </p:nvSpPr>
        <p:spPr>
          <a:xfrm>
            <a:off x="10691977" y="2878129"/>
            <a:ext cx="300004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rgbClr val="3469A9"/>
                </a:solidFill>
              </a:defRPr>
            </a:lvl1pPr>
          </a:lstStyle>
          <a:p>
            <a:pPr/>
            <a:r>
              <a:t>Dictionary</a:t>
            </a:r>
          </a:p>
        </p:txBody>
      </p:sp>
      <p:grpSp>
        <p:nvGrpSpPr>
          <p:cNvPr id="483" name="Group"/>
          <p:cNvGrpSpPr/>
          <p:nvPr/>
        </p:nvGrpSpPr>
        <p:grpSpPr>
          <a:xfrm>
            <a:off x="4462977" y="5161174"/>
            <a:ext cx="15774845" cy="912447"/>
            <a:chOff x="0" y="0"/>
            <a:chExt cx="15774845" cy="912445"/>
          </a:xfrm>
        </p:grpSpPr>
        <p:grpSp>
          <p:nvGrpSpPr>
            <p:cNvPr id="481" name="Group"/>
            <p:cNvGrpSpPr/>
            <p:nvPr/>
          </p:nvGrpSpPr>
          <p:grpSpPr>
            <a:xfrm>
              <a:off x="0" y="37658"/>
              <a:ext cx="4812794" cy="837130"/>
              <a:chOff x="0" y="0"/>
              <a:chExt cx="4812793" cy="837129"/>
            </a:xfrm>
          </p:grpSpPr>
          <p:pic>
            <p:nvPicPr>
              <p:cNvPr id="479" name="Screen Shot 2021-01-28 at 8.33.40 PM.png" descr="Screen Shot 2021-01-28 at 8.33.40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382417" y="0"/>
                <a:ext cx="2430377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0" name="Screen Shot 2021-01-28 at 8.33.20 PM.png" descr="Screen Shot 2021-01-28 at 8.33.20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3564550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82" name="Screen Shot 2021-01-28 at 8.35.34 PM.png" descr="Screen Shot 2021-01-28 at 8.35.34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962360" y="0"/>
              <a:ext cx="10812486" cy="912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4" name="Screen Shot 2021-01-29 at 9.44.52 PM.png" descr="Screen Shot 2021-01-29 at 9.44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4650" y="7519537"/>
            <a:ext cx="14411499" cy="466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creen Shot 2021-01-29 at 9.46.52 PM.png" descr="Screen Shot 2021-01-29 at 9.46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3355" y="7337567"/>
            <a:ext cx="14497290" cy="4693368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딕셔너리"/>
          <p:cNvSpPr txBox="1"/>
          <p:nvPr>
            <p:ph type="title" idx="4294967295"/>
          </p:nvPr>
        </p:nvSpPr>
        <p:spPr>
          <a:xfrm>
            <a:off x="9886374" y="1213278"/>
            <a:ext cx="4611252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40794">
              <a:defRPr b="1" sz="93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딕셔너리</a:t>
            </a:r>
          </a:p>
        </p:txBody>
      </p:sp>
      <p:sp>
        <p:nvSpPr>
          <p:cNvPr id="488" name="dict"/>
          <p:cNvSpPr txBox="1"/>
          <p:nvPr/>
        </p:nvSpPr>
        <p:spPr>
          <a:xfrm>
            <a:off x="11589893" y="3998865"/>
            <a:ext cx="120421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dict</a:t>
            </a:r>
          </a:p>
        </p:txBody>
      </p:sp>
      <p:sp>
        <p:nvSpPr>
          <p:cNvPr id="489" name="Arrow"/>
          <p:cNvSpPr/>
          <p:nvPr/>
        </p:nvSpPr>
        <p:spPr>
          <a:xfrm>
            <a:off x="22043029" y="11750343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" name="Dictionary"/>
          <p:cNvSpPr txBox="1"/>
          <p:nvPr/>
        </p:nvSpPr>
        <p:spPr>
          <a:xfrm>
            <a:off x="10691977" y="2878129"/>
            <a:ext cx="300004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/>
            </a:lvl1pPr>
          </a:lstStyle>
          <a:p>
            <a:pPr/>
            <a:r>
              <a:t>Dictionary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4462977" y="5161174"/>
            <a:ext cx="15774845" cy="912447"/>
            <a:chOff x="0" y="0"/>
            <a:chExt cx="15774845" cy="912445"/>
          </a:xfrm>
        </p:grpSpPr>
        <p:grpSp>
          <p:nvGrpSpPr>
            <p:cNvPr id="493" name="Group"/>
            <p:cNvGrpSpPr/>
            <p:nvPr/>
          </p:nvGrpSpPr>
          <p:grpSpPr>
            <a:xfrm>
              <a:off x="0" y="37658"/>
              <a:ext cx="4812794" cy="837130"/>
              <a:chOff x="0" y="0"/>
              <a:chExt cx="4812793" cy="837129"/>
            </a:xfrm>
          </p:grpSpPr>
          <p:pic>
            <p:nvPicPr>
              <p:cNvPr id="491" name="Screen Shot 2021-01-28 at 8.33.40 PM.png" descr="Screen Shot 2021-01-28 at 8.33.40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382417" y="0"/>
                <a:ext cx="2430377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2" name="Screen Shot 2021-01-28 at 8.33.20 PM.png" descr="Screen Shot 2021-01-28 at 8.33.20 PM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564550" cy="8371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94" name="Screen Shot 2021-01-28 at 8.35.34 PM.png" descr="Screen Shot 2021-01-28 at 8.35.34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962360" y="0"/>
              <a:ext cx="10812486" cy="912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딕셔너리 정렬하기"/>
          <p:cNvSpPr txBox="1"/>
          <p:nvPr>
            <p:ph type="title" idx="4294967295"/>
          </p:nvPr>
        </p:nvSpPr>
        <p:spPr>
          <a:xfrm>
            <a:off x="7913400" y="3192203"/>
            <a:ext cx="8557199" cy="1540468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99717">
              <a:defRPr b="1" sz="876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딕셔너리 정렬하기</a:t>
            </a:r>
          </a:p>
        </p:txBody>
      </p:sp>
      <p:sp>
        <p:nvSpPr>
          <p:cNvPr id="498" name="sorted"/>
          <p:cNvSpPr txBox="1"/>
          <p:nvPr/>
        </p:nvSpPr>
        <p:spPr>
          <a:xfrm>
            <a:off x="10786859" y="6272037"/>
            <a:ext cx="2810282" cy="117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/>
            </a:lvl1pPr>
          </a:lstStyle>
          <a:p>
            <a:pPr/>
            <a:r>
              <a:t>sorted</a:t>
            </a:r>
          </a:p>
        </p:txBody>
      </p:sp>
      <p:sp>
        <p:nvSpPr>
          <p:cNvPr id="499" name="Arrow"/>
          <p:cNvSpPr/>
          <p:nvPr/>
        </p:nvSpPr>
        <p:spPr>
          <a:xfrm>
            <a:off x="11557000" y="8088193"/>
            <a:ext cx="1270000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creen Shot 2021-01-29 at 9.10.40 PM.png" descr="Screen Shot 2021-01-29 at 9.10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139" y="1230768"/>
            <a:ext cx="8844026" cy="1128375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✔︎"/>
          <p:cNvSpPr txBox="1"/>
          <p:nvPr/>
        </p:nvSpPr>
        <p:spPr>
          <a:xfrm>
            <a:off x="10679404" y="1083331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pPr/>
            <a:r>
              <a:t>✔︎</a:t>
            </a:r>
          </a:p>
        </p:txBody>
      </p:sp>
      <p:pic>
        <p:nvPicPr>
          <p:cNvPr id="503" name="Screen Shot 2021-01-29 at 7.34.15 PM.png" descr="Screen Shot 2021-01-29 at 7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690" y="2824757"/>
            <a:ext cx="12789178" cy="3899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11563123" y="7575356"/>
            <a:ext cx="11599854" cy="4092444"/>
            <a:chOff x="0" y="0"/>
            <a:chExt cx="11599853" cy="4092442"/>
          </a:xfrm>
        </p:grpSpPr>
        <p:pic>
          <p:nvPicPr>
            <p:cNvPr id="504" name="Screen Shot 2021-01-29 at 9.13.53 PM.png" descr="Screen Shot 2021-01-29 at 9.13.53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567" y="3437622"/>
              <a:ext cx="11533287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Screen Shot 2021-01-29 at 9.13.38 PM.png" descr="Screen Shot 2021-01-29 at 9.13.38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622" y="2586563"/>
              <a:ext cx="3083993" cy="675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Screen Shot 2021-01-29 at 9.13.23 PM.png" descr="Screen Shot 2021-01-29 at 9.13.23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729372"/>
              <a:ext cx="8977375" cy="697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Screen Shot 2021-01-29 at 9.13.08 PM.png" descr="Screen Shot 2021-01-29 at 9.13.08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820" y="899438"/>
              <a:ext cx="7731105" cy="654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Screen Shot 2021-01-29 at 9.12.56 PM.png" descr="Screen Shot 2021-01-29 at 9.12.56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828" y="0"/>
              <a:ext cx="2154571" cy="718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161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162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163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164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165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Screen Shot 2021-05-25 at 4.54.11 PM.png" descr="Screen Shot 2021-05-25 at 4.54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03" y="563402"/>
            <a:ext cx="16236227" cy="8062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Screen Shot 2021-05-25 at 4.55.01 PM.png" descr="Screen Shot 2021-05-25 at 4.55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26429" y="7556870"/>
            <a:ext cx="14039014" cy="6094265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블랙잭 알고리즘 (확장)"/>
          <p:cNvSpPr txBox="1"/>
          <p:nvPr/>
        </p:nvSpPr>
        <p:spPr>
          <a:xfrm>
            <a:off x="17933669" y="590750"/>
            <a:ext cx="5792903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블랙잭 알고리즘 (확장)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Screen Shot 2021-01-28 at 4.39.55 PM.png" descr="Screen Shot 2021-01-28 at 4.39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7099" y="12406645"/>
            <a:ext cx="3579208" cy="1064889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실행 시연"/>
          <p:cNvSpPr txBox="1"/>
          <p:nvPr/>
        </p:nvSpPr>
        <p:spPr>
          <a:xfrm>
            <a:off x="20351390" y="12568186"/>
            <a:ext cx="2054480" cy="7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실행 시연</a:t>
            </a:r>
          </a:p>
        </p:txBody>
      </p:sp>
      <p:sp>
        <p:nvSpPr>
          <p:cNvPr id="517" name="Arrow"/>
          <p:cNvSpPr/>
          <p:nvPr/>
        </p:nvSpPr>
        <p:spPr>
          <a:xfrm>
            <a:off x="22691165" y="12329489"/>
            <a:ext cx="1270001" cy="1270001"/>
          </a:xfrm>
          <a:prstGeom prst="rightArrow">
            <a:avLst>
              <a:gd name="adj1" fmla="val 51263"/>
              <a:gd name="adj2" fmla="val 63364"/>
            </a:avLst>
          </a:prstGeom>
          <a:solidFill>
            <a:srgbClr val="3092A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18" name="Screen Shot 2021-01-29 at 9.30.29 PM.png" descr="Screen Shot 2021-01-29 at 9.30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5155" y="478571"/>
            <a:ext cx="18613690" cy="1366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6289" y="2099588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pp.442~455"/>
          <p:cNvSpPr txBox="1"/>
          <p:nvPr/>
        </p:nvSpPr>
        <p:spPr>
          <a:xfrm>
            <a:off x="10045451" y="4811318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680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pp.442~455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5010973" y="6092328"/>
            <a:ext cx="14362054" cy="6065641"/>
            <a:chOff x="0" y="0"/>
            <a:chExt cx="14362052" cy="6065639"/>
          </a:xfrm>
        </p:grpSpPr>
        <p:pic>
          <p:nvPicPr>
            <p:cNvPr id="521" name="Screen Shot 2021-01-29 at 9.28.53 PM.png" descr="Screen Shot 2021-01-29 at 9.28.53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4859227"/>
              <a:ext cx="14362053" cy="1206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2" name="Screen Shot 2021-01-29 at 9.28.32 PM.png" descr="Screen Shot 2021-01-29 at 9.28.32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628897"/>
              <a:ext cx="14362053" cy="12351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3" name="Screen Shot 2021-01-29 at 9.28.16 PM.png" descr="Screen Shot 2021-01-29 at 9.28.16 PM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2386527"/>
              <a:ext cx="14362053" cy="1292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4" name="Screen Shot 2021-01-29 at 9.27.55 PM.png" descr="Screen Shot 2021-01-29 at 9.27.55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1116701"/>
              <a:ext cx="14362053" cy="1378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5" name="Screen Shot 2021-01-29 at 9.27.39 PM.png" descr="Screen Shot 2021-01-29 at 9.27.39 P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4362053" cy="1206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roup"/>
          <p:cNvGrpSpPr/>
          <p:nvPr/>
        </p:nvGrpSpPr>
        <p:grpSpPr>
          <a:xfrm>
            <a:off x="4703893" y="444057"/>
            <a:ext cx="14976214" cy="12707358"/>
            <a:chOff x="0" y="0"/>
            <a:chExt cx="14976213" cy="12707357"/>
          </a:xfrm>
        </p:grpSpPr>
        <p:pic>
          <p:nvPicPr>
            <p:cNvPr id="528" name="Screen Shot 2021-01-29 at 7.34.15 PM.png" descr="Screen Shot 2021-01-29 at 7.34.1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118" y="8181553"/>
              <a:ext cx="14841977" cy="4525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168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169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170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171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172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173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176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177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178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179" name="🃑"/>
          <p:cNvSpPr txBox="1"/>
          <p:nvPr/>
        </p:nvSpPr>
        <p:spPr>
          <a:xfrm>
            <a:off x="12130575" y="8550709"/>
            <a:ext cx="2924972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🃑</a:t>
            </a:r>
          </a:p>
        </p:txBody>
      </p:sp>
      <p:sp>
        <p:nvSpPr>
          <p:cNvPr id="180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181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182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185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186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187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188" name="🃑"/>
          <p:cNvSpPr txBox="1"/>
          <p:nvPr/>
        </p:nvSpPr>
        <p:spPr>
          <a:xfrm>
            <a:off x="12130575" y="8550709"/>
            <a:ext cx="2924972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🃑</a:t>
            </a:r>
          </a:p>
        </p:txBody>
      </p:sp>
      <p:sp>
        <p:nvSpPr>
          <p:cNvPr id="189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190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191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192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195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196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197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198" name="🃑"/>
          <p:cNvSpPr txBox="1"/>
          <p:nvPr/>
        </p:nvSpPr>
        <p:spPr>
          <a:xfrm>
            <a:off x="12130575" y="8550709"/>
            <a:ext cx="2924972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🃑</a:t>
            </a:r>
          </a:p>
        </p:txBody>
      </p:sp>
      <p:sp>
        <p:nvSpPr>
          <p:cNvPr id="199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00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01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202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03" name="Blackjack!"/>
          <p:cNvSpPr txBox="1"/>
          <p:nvPr/>
        </p:nvSpPr>
        <p:spPr>
          <a:xfrm>
            <a:off x="15731620" y="9877797"/>
            <a:ext cx="2172133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Blackjack!</a:t>
            </a:r>
          </a:p>
        </p:txBody>
      </p:sp>
      <p:sp>
        <p:nvSpPr>
          <p:cNvPr id="204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05" name="11"/>
          <p:cNvSpPr txBox="1"/>
          <p:nvPr/>
        </p:nvSpPr>
        <p:spPr>
          <a:xfrm>
            <a:off x="13289315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06" name="21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ealer"/>
          <p:cNvSpPr txBox="1"/>
          <p:nvPr/>
        </p:nvSpPr>
        <p:spPr>
          <a:xfrm>
            <a:off x="3771465" y="4864836"/>
            <a:ext cx="1656462" cy="71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008F00"/>
                </a:solidFill>
              </a:defRPr>
            </a:lvl1pPr>
          </a:lstStyle>
          <a:p>
            <a:pPr/>
            <a:r>
              <a:t>Dealer</a:t>
            </a:r>
          </a:p>
        </p:txBody>
      </p:sp>
      <p:sp>
        <p:nvSpPr>
          <p:cNvPr id="209" name="Player"/>
          <p:cNvSpPr txBox="1"/>
          <p:nvPr/>
        </p:nvSpPr>
        <p:spPr>
          <a:xfrm>
            <a:off x="3802593" y="9834452"/>
            <a:ext cx="1594207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9437FF"/>
                </a:solidFill>
              </a:defRPr>
            </a:lvl1pPr>
          </a:lstStyle>
          <a:p>
            <a:pPr/>
            <a:r>
              <a:t>Player</a:t>
            </a:r>
          </a:p>
        </p:txBody>
      </p:sp>
      <p:sp>
        <p:nvSpPr>
          <p:cNvPr id="210" name="💻"/>
          <p:cNvSpPr txBox="1"/>
          <p:nvPr/>
        </p:nvSpPr>
        <p:spPr>
          <a:xfrm>
            <a:off x="5369810" y="4148130"/>
            <a:ext cx="3587496" cy="214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15000"/>
            </a:lvl1pPr>
          </a:lstStyle>
          <a:p>
            <a:pPr/>
            <a:r>
              <a:t>💻</a:t>
            </a:r>
          </a:p>
        </p:txBody>
      </p:sp>
      <p:sp>
        <p:nvSpPr>
          <p:cNvPr id="211" name="🃋"/>
          <p:cNvSpPr txBox="1"/>
          <p:nvPr/>
        </p:nvSpPr>
        <p:spPr>
          <a:xfrm>
            <a:off x="9422999" y="8550709"/>
            <a:ext cx="2598096" cy="32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🃋</a:t>
            </a:r>
          </a:p>
        </p:txBody>
      </p:sp>
      <p:sp>
        <p:nvSpPr>
          <p:cNvPr id="212" name="🂧"/>
          <p:cNvSpPr txBox="1"/>
          <p:nvPr/>
        </p:nvSpPr>
        <p:spPr>
          <a:xfrm>
            <a:off x="12204265" y="3263238"/>
            <a:ext cx="2777593" cy="32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0"/>
            </a:lvl1pPr>
          </a:lstStyle>
          <a:p>
            <a:pPr/>
            <a:r>
              <a:t>🂧</a:t>
            </a:r>
          </a:p>
        </p:txBody>
      </p:sp>
      <p:sp>
        <p:nvSpPr>
          <p:cNvPr id="213" name="🧸"/>
          <p:cNvSpPr txBox="1"/>
          <p:nvPr/>
        </p:nvSpPr>
        <p:spPr>
          <a:xfrm>
            <a:off x="6133270" y="8868602"/>
            <a:ext cx="2060576" cy="264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/>
            </a:lvl1pPr>
          </a:lstStyle>
          <a:p>
            <a:pPr/>
            <a:r>
              <a:t>🧸</a:t>
            </a:r>
          </a:p>
        </p:txBody>
      </p:sp>
      <p:sp>
        <p:nvSpPr>
          <p:cNvPr id="214" name="10"/>
          <p:cNvSpPr txBox="1"/>
          <p:nvPr/>
        </p:nvSpPr>
        <p:spPr>
          <a:xfrm>
            <a:off x="10418300" y="11925580"/>
            <a:ext cx="607493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5" name="5"/>
          <p:cNvSpPr txBox="1"/>
          <p:nvPr/>
        </p:nvSpPr>
        <p:spPr>
          <a:xfrm>
            <a:off x="13402295" y="11925580"/>
            <a:ext cx="381534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6" name="🂠"/>
          <p:cNvSpPr txBox="1"/>
          <p:nvPr/>
        </p:nvSpPr>
        <p:spPr>
          <a:xfrm>
            <a:off x="9402142" y="3263238"/>
            <a:ext cx="2828901" cy="363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🂠</a:t>
            </a:r>
          </a:p>
        </p:txBody>
      </p:sp>
      <p:sp>
        <p:nvSpPr>
          <p:cNvPr id="217" name="블랙잭 게임 규칙"/>
          <p:cNvSpPr txBox="1"/>
          <p:nvPr>
            <p:ph type="title" idx="4294967295"/>
          </p:nvPr>
        </p:nvSpPr>
        <p:spPr>
          <a:xfrm>
            <a:off x="9232878" y="326173"/>
            <a:ext cx="5918245" cy="1540469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468272">
              <a:defRPr b="1" sz="684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블랙잭 게임 규칙</a:t>
            </a:r>
          </a:p>
        </p:txBody>
      </p:sp>
      <p:sp>
        <p:nvSpPr>
          <p:cNvPr id="218" name="🃕"/>
          <p:cNvSpPr txBox="1"/>
          <p:nvPr/>
        </p:nvSpPr>
        <p:spPr>
          <a:xfrm>
            <a:off x="12178611" y="8548242"/>
            <a:ext cx="2828901" cy="363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/>
            </a:lvl1pPr>
          </a:lstStyle>
          <a:p>
            <a:pPr/>
            <a:r>
              <a:t>🃕</a:t>
            </a:r>
          </a:p>
        </p:txBody>
      </p:sp>
      <p:sp>
        <p:nvSpPr>
          <p:cNvPr id="219" name="15"/>
          <p:cNvSpPr txBox="1"/>
          <p:nvPr/>
        </p:nvSpPr>
        <p:spPr>
          <a:xfrm>
            <a:off x="6859812" y="11442980"/>
            <a:ext cx="60749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