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22"/>
          </p:nvPr>
        </p:nvSpPr>
        <p:spPr>
          <a:xfrm>
            <a:off x="4833937" y="5986564"/>
            <a:ext cx="14716126" cy="88562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21"/>
          </p:nvPr>
        </p:nvSpPr>
        <p:spPr>
          <a:xfrm>
            <a:off x="1712269" y="0"/>
            <a:ext cx="20959463" cy="1398389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xfrm>
            <a:off x="4381499" y="3438525"/>
            <a:ext cx="15621001" cy="3486151"/>
          </a:xfrm>
          <a:prstGeom prst="rect">
            <a:avLst/>
          </a:prstGeom>
        </p:spPr>
        <p:txBody>
          <a:bodyPr lIns="38100" tIns="38100" rIns="38100" bIns="38100" anchor="b"/>
          <a:lstStyle>
            <a:lvl1pPr defTabSz="825500">
              <a:defRPr sz="10800"/>
            </a:lvl1pPr>
          </a:lstStyle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381499" y="7019925"/>
            <a:ext cx="15621001" cy="1190626"/>
          </a:xfrm>
          <a:prstGeom prst="rect">
            <a:avLst/>
          </a:prstGeom>
        </p:spPr>
        <p:txBody>
          <a:bodyPr lIns="38100" tIns="38100" rIns="38100" bIns="38100" anchor="t"/>
          <a:lstStyle>
            <a:lvl1pPr marL="0" indent="0" algn="ctr" defTabSz="825500">
              <a:spcBef>
                <a:spcPts val="0"/>
              </a:spcBef>
              <a:buSzTx/>
              <a:buNone/>
              <a:defRPr sz="5200"/>
            </a:lvl1pPr>
            <a:lvl2pPr marL="0" indent="0" algn="ctr" defTabSz="825500">
              <a:spcBef>
                <a:spcPts val="0"/>
              </a:spcBef>
              <a:buSzTx/>
              <a:buNone/>
              <a:defRPr sz="5200"/>
            </a:lvl2pPr>
            <a:lvl3pPr marL="0" indent="0" algn="ctr" defTabSz="825500">
              <a:spcBef>
                <a:spcPts val="0"/>
              </a:spcBef>
              <a:buSzTx/>
              <a:buNone/>
              <a:defRPr sz="5200"/>
            </a:lvl3pPr>
            <a:lvl4pPr marL="0" indent="0" algn="ctr" defTabSz="825500">
              <a:spcBef>
                <a:spcPts val="0"/>
              </a:spcBef>
              <a:buSzTx/>
              <a:buNone/>
              <a:defRPr sz="5200"/>
            </a:lvl4pPr>
            <a:lvl5pPr marL="0" indent="0" algn="ctr" defTabSz="825500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87441" y="11525250"/>
            <a:ext cx="399593" cy="410997"/>
          </a:xfrm>
          <a:prstGeom prst="rect">
            <a:avLst/>
          </a:prstGeom>
        </p:spPr>
        <p:txBody>
          <a:bodyPr lIns="38100" tIns="38100" rIns="38100" bIns="38100"/>
          <a:lstStyle>
            <a:lvl1pPr defTabSz="825500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sz="half" idx="21"/>
          </p:nvPr>
        </p:nvSpPr>
        <p:spPr>
          <a:xfrm>
            <a:off x="5329062" y="406546"/>
            <a:ext cx="13716003" cy="914876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21"/>
          </p:nvPr>
        </p:nvSpPr>
        <p:spPr>
          <a:xfrm>
            <a:off x="6231433" y="863203"/>
            <a:ext cx="17439681" cy="1162645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21"/>
          </p:nvPr>
        </p:nvSpPr>
        <p:spPr>
          <a:xfrm>
            <a:off x="8794253" y="3637358"/>
            <a:ext cx="13260587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73382" y="13073062"/>
            <a:ext cx="427711" cy="485776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21"/>
          </p:nvPr>
        </p:nvSpPr>
        <p:spPr>
          <a:xfrm>
            <a:off x="12442031" y="7072312"/>
            <a:ext cx="8514489" cy="567928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22"/>
          </p:nvPr>
        </p:nvSpPr>
        <p:spPr>
          <a:xfrm>
            <a:off x="12192000" y="1250156"/>
            <a:ext cx="8251032" cy="55006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23"/>
          </p:nvPr>
        </p:nvSpPr>
        <p:spPr>
          <a:xfrm>
            <a:off x="-291704" y="1250156"/>
            <a:ext cx="16850320" cy="1123354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"/>
          <p:cNvGrpSpPr/>
          <p:nvPr/>
        </p:nvGrpSpPr>
        <p:grpSpPr>
          <a:xfrm>
            <a:off x="4703893" y="444057"/>
            <a:ext cx="14976214" cy="12702340"/>
            <a:chOff x="0" y="0"/>
            <a:chExt cx="14976213" cy="12702339"/>
          </a:xfrm>
        </p:grpSpPr>
        <p:pic>
          <p:nvPicPr>
            <p:cNvPr id="135" name="Screen Shot 2021-01-29 at 7.36.31 PM.png" descr="Screen Shot 2021-01-29 at 7.36.31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645" y="8186572"/>
              <a:ext cx="14786923" cy="45157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6" name="Screen Shot 2021-01-29 at 7.02.49 PM.png" descr="Screen Shot 2021-01-29 at 7.02.49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4976214" cy="81089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Screen Shot 2021-01-29 at 8.24.01 PM.png" descr="Screen Shot 2021-01-29 at 8.24.0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858" y="891105"/>
            <a:ext cx="15565949" cy="9815324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예외 처리"/>
          <p:cNvSpPr txBox="1">
            <a:spLocks noGrp="1"/>
          </p:cNvSpPr>
          <p:nvPr>
            <p:ph type="title" idx="4294967295"/>
          </p:nvPr>
        </p:nvSpPr>
        <p:spPr>
          <a:xfrm>
            <a:off x="992583" y="710202"/>
            <a:ext cx="4611252" cy="1171586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451842">
              <a:defRPr sz="66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예외 처리</a:t>
            </a:r>
          </a:p>
        </p:txBody>
      </p:sp>
      <p:sp>
        <p:nvSpPr>
          <p:cNvPr id="196" name="Exception Handling"/>
          <p:cNvSpPr txBox="1"/>
          <p:nvPr/>
        </p:nvSpPr>
        <p:spPr>
          <a:xfrm>
            <a:off x="1100156" y="1839791"/>
            <a:ext cx="4396106" cy="688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/>
            </a:lvl1pPr>
          </a:lstStyle>
          <a:p>
            <a:r>
              <a:t>Exception Handling</a:t>
            </a:r>
          </a:p>
        </p:txBody>
      </p:sp>
      <p:pic>
        <p:nvPicPr>
          <p:cNvPr id="197" name="Line Line" descr="Line Line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832060" y="9435225"/>
            <a:ext cx="1850955" cy="13970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Screen Shot 2021-01-29 at 8.24.16 PM.png" descr="Screen Shot 2021-01-29 at 8.24.16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206" y="736083"/>
            <a:ext cx="15665692" cy="8076534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예외 처리"/>
          <p:cNvSpPr txBox="1">
            <a:spLocks noGrp="1"/>
          </p:cNvSpPr>
          <p:nvPr>
            <p:ph type="title" idx="4294967295"/>
          </p:nvPr>
        </p:nvSpPr>
        <p:spPr>
          <a:xfrm>
            <a:off x="992583" y="710202"/>
            <a:ext cx="4611252" cy="1171586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451842">
              <a:defRPr sz="66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예외 처리</a:t>
            </a:r>
          </a:p>
        </p:txBody>
      </p:sp>
      <p:sp>
        <p:nvSpPr>
          <p:cNvPr id="202" name="Exception Handling"/>
          <p:cNvSpPr txBox="1"/>
          <p:nvPr/>
        </p:nvSpPr>
        <p:spPr>
          <a:xfrm>
            <a:off x="1100156" y="1839791"/>
            <a:ext cx="4396106" cy="688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/>
            </a:lvl1pPr>
          </a:lstStyle>
          <a:p>
            <a:r>
              <a:t>Exception Handling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Screen Shot 2021-01-29 at 8.16.51 PM.png" descr="Screen Shot 2021-01-29 at 8.16.5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49" y="467111"/>
            <a:ext cx="15640189" cy="8132899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Line Line" descr="Line Line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492538" y="11900002"/>
            <a:ext cx="1850954" cy="139701"/>
          </a:xfrm>
          <a:prstGeom prst="rect">
            <a:avLst/>
          </a:prstGeom>
        </p:spPr>
      </p:pic>
      <p:pic>
        <p:nvPicPr>
          <p:cNvPr id="207" name="Screen Shot 2021-01-29 at 8.24.30 PM.png" descr="Screen Shot 2021-01-29 at 8.24.30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0884" y="4965853"/>
            <a:ext cx="14856990" cy="81438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Line Line" descr="Line Lin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7777074" y="12244597"/>
            <a:ext cx="1281883" cy="139701"/>
          </a:xfrm>
          <a:prstGeom prst="rect">
            <a:avLst/>
          </a:prstGeom>
        </p:spPr>
      </p:pic>
      <p:pic>
        <p:nvPicPr>
          <p:cNvPr id="211" name="Screen Shot 2021-01-29 at 8.16.51 PM.png" descr="Screen Shot 2021-01-29 at 8.16.51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249" y="467111"/>
            <a:ext cx="15640189" cy="813289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Screen Shot 2021-01-29 at 8.24.47 PM.png" descr="Screen Shot 2021-01-29 at 8.24.47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0787" y="3751778"/>
            <a:ext cx="14837184" cy="94239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Screen Shot 2021-01-29 at 7.57.02 PM.png" descr="Screen Shot 2021-01-29 at 7.57.02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348" y="5984034"/>
            <a:ext cx="17479304" cy="17479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Screen Shot 2021-01-29 at 7.02.49 PM.png" descr="Screen Shot 2021-01-29 at 7.02.4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6289" y="684922"/>
            <a:ext cx="4691422" cy="2540211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p.471"/>
          <p:cNvSpPr txBox="1"/>
          <p:nvPr/>
        </p:nvSpPr>
        <p:spPr>
          <a:xfrm>
            <a:off x="11142662" y="3396653"/>
            <a:ext cx="2098676" cy="1109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 b="0">
                <a:solidFill>
                  <a:srgbClr val="3092A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p.471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✔︎"/>
          <p:cNvSpPr txBox="1"/>
          <p:nvPr/>
        </p:nvSpPr>
        <p:spPr>
          <a:xfrm>
            <a:off x="12726568" y="9956662"/>
            <a:ext cx="843361" cy="942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>
                <a:solidFill>
                  <a:srgbClr val="FF2600"/>
                </a:solidFill>
              </a:defRPr>
            </a:lvl1pPr>
          </a:lstStyle>
          <a:p>
            <a:r>
              <a:t>✔︎</a:t>
            </a:r>
          </a:p>
        </p:txBody>
      </p:sp>
      <p:pic>
        <p:nvPicPr>
          <p:cNvPr id="219" name="Screen Shot 2021-01-29 at 7.39.14 PM.png" descr="Screen Shot 2021-01-29 at 7.39.1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27" y="1211152"/>
            <a:ext cx="8844026" cy="1129369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Screen Shot 2021-01-29 at 7.36.31 PM.png" descr="Screen Shot 2021-01-29 at 7.36.31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9771" y="3488201"/>
            <a:ext cx="12770062" cy="389984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5" name="Group"/>
          <p:cNvGrpSpPr/>
          <p:nvPr/>
        </p:nvGrpSpPr>
        <p:grpSpPr>
          <a:xfrm>
            <a:off x="13511886" y="8092269"/>
            <a:ext cx="6285832" cy="3662625"/>
            <a:chOff x="0" y="0"/>
            <a:chExt cx="6285830" cy="3662623"/>
          </a:xfrm>
        </p:grpSpPr>
        <p:pic>
          <p:nvPicPr>
            <p:cNvPr id="221" name="Screen Shot 2021-01-29 at 7.45.13 PM.png" descr="Screen Shot 2021-01-29 at 7.45.13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156" y="2867980"/>
              <a:ext cx="5261824" cy="7946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2" name="Screen Shot 2021-01-29 at 7.44.59 PM.png" descr="Screen Shot 2021-01-29 at 7.44.59 PM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864" y="1934857"/>
              <a:ext cx="4207963" cy="81009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3" name="Screen Shot 2021-01-29 at 7.44.41 PM.png" descr="Screen Shot 2021-01-29 at 7.44.41 PM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343" y="1030388"/>
              <a:ext cx="6251488" cy="7814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4" name="Screen Shot 2021-01-29 at 7.44.27 PM.png" descr="Screen Shot 2021-01-29 at 7.44.27 PM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0"/>
              <a:ext cx="3838230" cy="8503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Screen Shot 2021-01-29 at 8.29.09 PM.png" descr="Screen Shot 2021-01-29 at 8.29.0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263" y="3737789"/>
            <a:ext cx="19339474" cy="6456013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구문 / 의미"/>
          <p:cNvSpPr txBox="1">
            <a:spLocks noGrp="1"/>
          </p:cNvSpPr>
          <p:nvPr>
            <p:ph type="title" idx="4294967295"/>
          </p:nvPr>
        </p:nvSpPr>
        <p:spPr>
          <a:xfrm>
            <a:off x="9387095" y="1281593"/>
            <a:ext cx="5609811" cy="1171586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451842">
              <a:defRPr sz="66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구문 / 의미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Screen Shot 2021-01-29 at 9.03.40 PM.png" descr="Screen Shot 2021-01-29 at 9.03.40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855" y="640544"/>
            <a:ext cx="14314318" cy="452031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Screen Shot 2021-01-29 at 9.03.51 PM.png" descr="Screen Shot 2021-01-29 at 9.03.51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799" y="5502888"/>
            <a:ext cx="14284726" cy="26756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Screen Shot 2021-01-29 at 9.04.05 PM.png" descr="Screen Shot 2021-01-29 at 9.04.05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7902" y="9531128"/>
            <a:ext cx="14287965" cy="3399848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Arrow"/>
          <p:cNvSpPr/>
          <p:nvPr/>
        </p:nvSpPr>
        <p:spPr>
          <a:xfrm rot="5400000">
            <a:off x="6686901" y="8782772"/>
            <a:ext cx="1186234" cy="888898"/>
          </a:xfrm>
          <a:prstGeom prst="rightArrow">
            <a:avLst>
              <a:gd name="adj1" fmla="val 46842"/>
              <a:gd name="adj2" fmla="val 63145"/>
            </a:avLst>
          </a:prstGeom>
          <a:solidFill>
            <a:srgbClr val="3092AB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Screen Shot 2021-01-29 at 9.04.17 PM.png" descr="Screen Shot 2021-01-29 at 9.04.17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492" y="4023474"/>
            <a:ext cx="15647553" cy="9323913"/>
          </a:xfrm>
          <a:prstGeom prst="rect">
            <a:avLst/>
          </a:prstGeom>
          <a:ln w="12700">
            <a:miter lim="400000"/>
          </a:ln>
        </p:spPr>
      </p:pic>
      <p:sp>
        <p:nvSpPr>
          <p:cNvPr id="236" name="Arrow"/>
          <p:cNvSpPr/>
          <p:nvPr/>
        </p:nvSpPr>
        <p:spPr>
          <a:xfrm rot="5400000">
            <a:off x="6645642" y="3933319"/>
            <a:ext cx="636895" cy="731553"/>
          </a:xfrm>
          <a:prstGeom prst="rightArrow">
            <a:avLst>
              <a:gd name="adj1" fmla="val 46443"/>
              <a:gd name="adj2" fmla="val 62492"/>
            </a:avLst>
          </a:prstGeom>
          <a:solidFill>
            <a:srgbClr val="3092AB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237" name="Screen Shot 2021-01-29 at 9.04.05 PM.png" descr="Screen Shot 2021-01-29 at 9.04.05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621" y="334661"/>
            <a:ext cx="15328758" cy="36475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Screen Shot 2021-01-29 at 7.57.22 PM.png" descr="Screen Shot 2021-01-29 at 7.57.22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898" y="6021756"/>
            <a:ext cx="17066204" cy="1672488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" name="Screen Shot 2021-01-29 at 7.02.49 PM.png" descr="Screen Shot 2021-01-29 at 7.02.4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6289" y="684922"/>
            <a:ext cx="4691422" cy="2540211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pp.474~476"/>
          <p:cNvSpPr txBox="1"/>
          <p:nvPr/>
        </p:nvSpPr>
        <p:spPr>
          <a:xfrm>
            <a:off x="10045451" y="3396653"/>
            <a:ext cx="4293098" cy="1109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 b="0">
                <a:solidFill>
                  <a:srgbClr val="3092A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pp.474~476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방어 프로그래밍"/>
          <p:cNvSpPr txBox="1">
            <a:spLocks noGrp="1"/>
          </p:cNvSpPr>
          <p:nvPr>
            <p:ph type="title" idx="4294967295"/>
          </p:nvPr>
        </p:nvSpPr>
        <p:spPr>
          <a:xfrm>
            <a:off x="5079387" y="2919125"/>
            <a:ext cx="6861607" cy="1270001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484703">
              <a:defRPr sz="7079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 err="1"/>
              <a:t>방어</a:t>
            </a:r>
            <a:r>
              <a:rPr dirty="0"/>
              <a:t> </a:t>
            </a:r>
            <a:r>
              <a:rPr dirty="0" err="1"/>
              <a:t>프로그래밍</a:t>
            </a:r>
            <a:endParaRPr dirty="0"/>
          </a:p>
        </p:txBody>
      </p:sp>
      <p:sp>
        <p:nvSpPr>
          <p:cNvPr id="140" name="Arrow"/>
          <p:cNvSpPr/>
          <p:nvPr/>
        </p:nvSpPr>
        <p:spPr>
          <a:xfrm rot="5400000">
            <a:off x="11629344" y="5859059"/>
            <a:ext cx="1270001" cy="1270001"/>
          </a:xfrm>
          <a:prstGeom prst="rightArrow">
            <a:avLst>
              <a:gd name="adj1" fmla="val 51263"/>
              <a:gd name="adj2" fmla="val 63364"/>
            </a:avLst>
          </a:prstGeom>
          <a:solidFill>
            <a:srgbClr val="3092AB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1" name="Defensive Programming"/>
          <p:cNvSpPr txBox="1"/>
          <p:nvPr/>
        </p:nvSpPr>
        <p:spPr>
          <a:xfrm>
            <a:off x="4922899" y="4189126"/>
            <a:ext cx="6861607" cy="837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600"/>
            </a:lvl1pPr>
          </a:lstStyle>
          <a:p>
            <a:r>
              <a:t>Defensive Programming</a:t>
            </a:r>
          </a:p>
        </p:txBody>
      </p:sp>
      <p:sp>
        <p:nvSpPr>
          <p:cNvPr id="142" name="안전 코딩"/>
          <p:cNvSpPr txBox="1"/>
          <p:nvPr/>
        </p:nvSpPr>
        <p:spPr>
          <a:xfrm>
            <a:off x="12873807" y="2888765"/>
            <a:ext cx="4267176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484703">
              <a:defRPr sz="7079"/>
            </a:lvl1pPr>
          </a:lstStyle>
          <a:p>
            <a:r>
              <a:t>안전 코딩</a:t>
            </a:r>
          </a:p>
        </p:txBody>
      </p:sp>
      <p:sp>
        <p:nvSpPr>
          <p:cNvPr id="143" name="Secure Coding"/>
          <p:cNvSpPr txBox="1"/>
          <p:nvPr/>
        </p:nvSpPr>
        <p:spPr>
          <a:xfrm>
            <a:off x="12873806" y="4194205"/>
            <a:ext cx="4267176" cy="837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600"/>
            </a:lvl1pPr>
          </a:lstStyle>
          <a:p>
            <a:r>
              <a:t>Secure Coding</a:t>
            </a:r>
          </a:p>
        </p:txBody>
      </p:sp>
      <p:sp>
        <p:nvSpPr>
          <p:cNvPr id="144" name="Exception Handling"/>
          <p:cNvSpPr txBox="1"/>
          <p:nvPr/>
        </p:nvSpPr>
        <p:spPr>
          <a:xfrm>
            <a:off x="9477330" y="9262225"/>
            <a:ext cx="5574031" cy="837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600"/>
            </a:lvl1pPr>
          </a:lstStyle>
          <a:p>
            <a:r>
              <a:t>Exception Handling</a:t>
            </a:r>
          </a:p>
        </p:txBody>
      </p:sp>
      <p:sp>
        <p:nvSpPr>
          <p:cNvPr id="145" name="예외 처리"/>
          <p:cNvSpPr txBox="1"/>
          <p:nvPr/>
        </p:nvSpPr>
        <p:spPr>
          <a:xfrm>
            <a:off x="9278180" y="7956784"/>
            <a:ext cx="5972330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484703">
              <a:defRPr sz="7079"/>
            </a:lvl1pPr>
          </a:lstStyle>
          <a:p>
            <a:r>
              <a:t>예외 처리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✔︎"/>
          <p:cNvSpPr txBox="1"/>
          <p:nvPr/>
        </p:nvSpPr>
        <p:spPr>
          <a:xfrm>
            <a:off x="12681077" y="10912005"/>
            <a:ext cx="843360" cy="942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>
                <a:solidFill>
                  <a:srgbClr val="FF2600"/>
                </a:solidFill>
              </a:defRPr>
            </a:lvl1pPr>
          </a:lstStyle>
          <a:p>
            <a:r>
              <a:t>✔︎</a:t>
            </a:r>
          </a:p>
        </p:txBody>
      </p:sp>
      <p:pic>
        <p:nvPicPr>
          <p:cNvPr id="244" name="Screen Shot 2021-01-29 at 7.39.14 PM.png" descr="Screen Shot 2021-01-29 at 7.39.1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27" y="1211152"/>
            <a:ext cx="8844026" cy="1129369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Screen Shot 2021-01-29 at 7.36.31 PM.png" descr="Screen Shot 2021-01-29 at 7.36.31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9771" y="3488201"/>
            <a:ext cx="12770062" cy="389984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0" name="Group"/>
          <p:cNvGrpSpPr/>
          <p:nvPr/>
        </p:nvGrpSpPr>
        <p:grpSpPr>
          <a:xfrm>
            <a:off x="13511886" y="8092269"/>
            <a:ext cx="6285832" cy="3662625"/>
            <a:chOff x="0" y="0"/>
            <a:chExt cx="6285830" cy="3662623"/>
          </a:xfrm>
        </p:grpSpPr>
        <p:pic>
          <p:nvPicPr>
            <p:cNvPr id="246" name="Screen Shot 2021-01-29 at 7.45.13 PM.png" descr="Screen Shot 2021-01-29 at 7.45.13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156" y="2867980"/>
              <a:ext cx="5261824" cy="7946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7" name="Screen Shot 2021-01-29 at 7.44.59 PM.png" descr="Screen Shot 2021-01-29 at 7.44.59 PM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864" y="1934857"/>
              <a:ext cx="4207963" cy="81009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8" name="Screen Shot 2021-01-29 at 7.44.41 PM.png" descr="Screen Shot 2021-01-29 at 7.44.41 PM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343" y="1030388"/>
              <a:ext cx="6251488" cy="7814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9" name="Screen Shot 2021-01-29 at 7.44.27 PM.png" descr="Screen Shot 2021-01-29 at 7.44.27 PM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0"/>
              <a:ext cx="3838230" cy="8503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Screen Shot 2021-01-29 at 9.07.53 PM.png" descr="Screen Shot 2021-01-29 at 9.07.53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115" y="3035220"/>
            <a:ext cx="14789770" cy="9946718"/>
          </a:xfrm>
          <a:prstGeom prst="rect">
            <a:avLst/>
          </a:prstGeom>
          <a:ln w="12700">
            <a:miter lim="400000"/>
          </a:ln>
        </p:spPr>
      </p:pic>
      <p:sp>
        <p:nvSpPr>
          <p:cNvPr id="253" name="사용자 정의 예외"/>
          <p:cNvSpPr txBox="1">
            <a:spLocks noGrp="1"/>
          </p:cNvSpPr>
          <p:nvPr>
            <p:ph type="title" idx="4294967295"/>
          </p:nvPr>
        </p:nvSpPr>
        <p:spPr>
          <a:xfrm>
            <a:off x="8841816" y="350420"/>
            <a:ext cx="6925902" cy="1540468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>
            <a:normAutofit fontScale="90000"/>
          </a:bodyPr>
          <a:lstStyle>
            <a:lvl1pPr defTabSz="492918">
              <a:defRPr sz="72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 err="1"/>
              <a:t>사용자</a:t>
            </a:r>
            <a:r>
              <a:rPr dirty="0"/>
              <a:t> </a:t>
            </a:r>
            <a:r>
              <a:rPr dirty="0" err="1"/>
              <a:t>정의</a:t>
            </a:r>
            <a:r>
              <a:rPr dirty="0"/>
              <a:t> </a:t>
            </a:r>
            <a:r>
              <a:rPr dirty="0" err="1"/>
              <a:t>예외</a:t>
            </a:r>
            <a:endParaRPr dirty="0"/>
          </a:p>
        </p:txBody>
      </p:sp>
      <p:sp>
        <p:nvSpPr>
          <p:cNvPr id="254" name="User-defined Exception"/>
          <p:cNvSpPr txBox="1"/>
          <p:nvPr/>
        </p:nvSpPr>
        <p:spPr>
          <a:xfrm>
            <a:off x="8841816" y="1792337"/>
            <a:ext cx="6700368" cy="837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600"/>
            </a:lvl1pPr>
          </a:lstStyle>
          <a:p>
            <a:r>
              <a:t>User-defined Exception</a:t>
            </a:r>
          </a:p>
        </p:txBody>
      </p:sp>
      <p:sp>
        <p:nvSpPr>
          <p:cNvPr id="255" name="Line"/>
          <p:cNvSpPr/>
          <p:nvPr/>
        </p:nvSpPr>
        <p:spPr>
          <a:xfrm>
            <a:off x="3540835" y="4120199"/>
            <a:ext cx="1270001" cy="1"/>
          </a:xfrm>
          <a:prstGeom prst="line">
            <a:avLst/>
          </a:prstGeom>
          <a:ln w="101600">
            <a:solidFill>
              <a:srgbClr val="0433FF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56" name="Line"/>
          <p:cNvSpPr/>
          <p:nvPr/>
        </p:nvSpPr>
        <p:spPr>
          <a:xfrm>
            <a:off x="3540835" y="8012828"/>
            <a:ext cx="1270001" cy="1"/>
          </a:xfrm>
          <a:prstGeom prst="line">
            <a:avLst/>
          </a:prstGeom>
          <a:ln w="101600">
            <a:solidFill>
              <a:srgbClr val="FF26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57" name="Line"/>
          <p:cNvSpPr/>
          <p:nvPr/>
        </p:nvSpPr>
        <p:spPr>
          <a:xfrm>
            <a:off x="3540835" y="9621671"/>
            <a:ext cx="1270001" cy="1"/>
          </a:xfrm>
          <a:prstGeom prst="line">
            <a:avLst/>
          </a:prstGeom>
          <a:ln w="101600">
            <a:solidFill>
              <a:srgbClr val="009051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58" name="예외 정의"/>
          <p:cNvSpPr txBox="1"/>
          <p:nvPr/>
        </p:nvSpPr>
        <p:spPr>
          <a:xfrm>
            <a:off x="1365078" y="3757017"/>
            <a:ext cx="1864590" cy="726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rgbClr val="0433FF"/>
                </a:solidFill>
              </a:defRPr>
            </a:lvl1pPr>
          </a:lstStyle>
          <a:p>
            <a:r>
              <a:t>예외 정의</a:t>
            </a:r>
          </a:p>
        </p:txBody>
      </p:sp>
      <p:sp>
        <p:nvSpPr>
          <p:cNvPr id="259" name="예외 발생"/>
          <p:cNvSpPr txBox="1"/>
          <p:nvPr/>
        </p:nvSpPr>
        <p:spPr>
          <a:xfrm>
            <a:off x="1365078" y="7649647"/>
            <a:ext cx="1864590" cy="726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rgbClr val="FF2600"/>
                </a:solidFill>
              </a:defRPr>
            </a:lvl1pPr>
          </a:lstStyle>
          <a:p>
            <a:r>
              <a:t>예외 발생</a:t>
            </a:r>
          </a:p>
        </p:txBody>
      </p:sp>
      <p:sp>
        <p:nvSpPr>
          <p:cNvPr id="260" name="예외 처리"/>
          <p:cNvSpPr txBox="1"/>
          <p:nvPr/>
        </p:nvSpPr>
        <p:spPr>
          <a:xfrm>
            <a:off x="1365078" y="9258490"/>
            <a:ext cx="1864590" cy="726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rgbClr val="009051"/>
                </a:solidFill>
              </a:defRPr>
            </a:lvl1pPr>
          </a:lstStyle>
          <a:p>
            <a:r>
              <a:t>예외 처리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Screen Shot 2021-01-29 at 7.57.37 PM.png" descr="Screen Shot 2021-01-29 at 7.57.37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31" y="6021631"/>
            <a:ext cx="17068738" cy="1672738"/>
          </a:xfrm>
          <a:prstGeom prst="rect">
            <a:avLst/>
          </a:prstGeom>
          <a:ln w="12700">
            <a:miter lim="400000"/>
          </a:ln>
        </p:spPr>
      </p:pic>
      <p:pic>
        <p:nvPicPr>
          <p:cNvPr id="263" name="Screen Shot 2021-01-29 at 7.02.49 PM.png" descr="Screen Shot 2021-01-29 at 7.02.4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6289" y="684922"/>
            <a:ext cx="4691422" cy="2540211"/>
          </a:xfrm>
          <a:prstGeom prst="rect">
            <a:avLst/>
          </a:prstGeom>
          <a:ln w="12700">
            <a:miter lim="400000"/>
          </a:ln>
        </p:spPr>
      </p:pic>
      <p:sp>
        <p:nvSpPr>
          <p:cNvPr id="264" name="p.477"/>
          <p:cNvSpPr txBox="1"/>
          <p:nvPr/>
        </p:nvSpPr>
        <p:spPr>
          <a:xfrm>
            <a:off x="11142662" y="3351160"/>
            <a:ext cx="2098676" cy="1109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 b="0">
                <a:solidFill>
                  <a:srgbClr val="3092A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p.477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roup"/>
          <p:cNvGrpSpPr/>
          <p:nvPr/>
        </p:nvGrpSpPr>
        <p:grpSpPr>
          <a:xfrm>
            <a:off x="4703893" y="444057"/>
            <a:ext cx="14976214" cy="12702340"/>
            <a:chOff x="0" y="0"/>
            <a:chExt cx="14976213" cy="12702339"/>
          </a:xfrm>
        </p:grpSpPr>
        <p:pic>
          <p:nvPicPr>
            <p:cNvPr id="266" name="Screen Shot 2021-01-29 at 7.36.31 PM.png" descr="Screen Shot 2021-01-29 at 7.36.31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645" y="8186572"/>
              <a:ext cx="14786923" cy="45157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7" name="Screen Shot 2021-01-29 at 7.02.49 PM.png" descr="Screen Shot 2021-01-29 at 7.02.49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4976214" cy="81089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✔︎"/>
          <p:cNvSpPr txBox="1"/>
          <p:nvPr/>
        </p:nvSpPr>
        <p:spPr>
          <a:xfrm>
            <a:off x="12726568" y="8091467"/>
            <a:ext cx="843361" cy="942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>
                <a:solidFill>
                  <a:srgbClr val="FF2600"/>
                </a:solidFill>
              </a:defRPr>
            </a:lvl1pPr>
          </a:lstStyle>
          <a:p>
            <a:r>
              <a:t>✔︎</a:t>
            </a:r>
          </a:p>
        </p:txBody>
      </p:sp>
      <p:pic>
        <p:nvPicPr>
          <p:cNvPr id="148" name="Screen Shot 2021-01-29 at 7.39.14 PM.png" descr="Screen Shot 2021-01-29 at 7.39.1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27" y="1211152"/>
            <a:ext cx="8844026" cy="112936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Screen Shot 2021-01-29 at 7.36.31 PM.png" descr="Screen Shot 2021-01-29 at 7.36.31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9771" y="3488201"/>
            <a:ext cx="12770062" cy="389984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4" name="Group"/>
          <p:cNvGrpSpPr/>
          <p:nvPr/>
        </p:nvGrpSpPr>
        <p:grpSpPr>
          <a:xfrm>
            <a:off x="13511886" y="8092269"/>
            <a:ext cx="6285832" cy="3662625"/>
            <a:chOff x="0" y="0"/>
            <a:chExt cx="6285830" cy="3662623"/>
          </a:xfrm>
        </p:grpSpPr>
        <p:pic>
          <p:nvPicPr>
            <p:cNvPr id="150" name="Screen Shot 2021-01-29 at 7.45.13 PM.png" descr="Screen Shot 2021-01-29 at 7.45.13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156" y="2867980"/>
              <a:ext cx="5261824" cy="7946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1" name="Screen Shot 2021-01-29 at 7.44.59 PM.png" descr="Screen Shot 2021-01-29 at 7.44.59 PM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864" y="1934857"/>
              <a:ext cx="4207963" cy="81009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2" name="Screen Shot 2021-01-29 at 7.44.41 PM.png" descr="Screen Shot 2021-01-29 at 7.44.41 PM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343" y="1030388"/>
              <a:ext cx="6251488" cy="7814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3" name="Screen Shot 2021-01-29 at 7.44.27 PM.png" descr="Screen Shot 2021-01-29 at 7.44.27 PM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0"/>
              <a:ext cx="3838230" cy="8503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Screen Shot 2021-01-29 at 8.12.20 PM.png" descr="Screen Shot 2021-01-29 at 8.12.20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379" y="3733124"/>
            <a:ext cx="12465242" cy="9176866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내장 예외"/>
          <p:cNvSpPr txBox="1">
            <a:spLocks noGrp="1"/>
          </p:cNvSpPr>
          <p:nvPr>
            <p:ph type="title" idx="4294967295"/>
          </p:nvPr>
        </p:nvSpPr>
        <p:spPr>
          <a:xfrm>
            <a:off x="9886373" y="823934"/>
            <a:ext cx="5097323" cy="1540468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599717">
              <a:defRPr sz="876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 err="1"/>
              <a:t>내장</a:t>
            </a:r>
            <a:r>
              <a:rPr dirty="0"/>
              <a:t> </a:t>
            </a:r>
            <a:r>
              <a:rPr dirty="0" err="1"/>
              <a:t>예외</a:t>
            </a:r>
            <a:endParaRPr dirty="0"/>
          </a:p>
        </p:txBody>
      </p:sp>
      <p:sp>
        <p:nvSpPr>
          <p:cNvPr id="158" name="Built-in Exception"/>
          <p:cNvSpPr txBox="1"/>
          <p:nvPr/>
        </p:nvSpPr>
        <p:spPr>
          <a:xfrm>
            <a:off x="9643339" y="2334090"/>
            <a:ext cx="5097324" cy="837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600"/>
            </a:lvl1pPr>
          </a:lstStyle>
          <a:p>
            <a:r>
              <a:t>Built-in Exception</a:t>
            </a:r>
          </a:p>
        </p:txBody>
      </p:sp>
      <p:sp>
        <p:nvSpPr>
          <p:cNvPr id="159" name="Arrow"/>
          <p:cNvSpPr/>
          <p:nvPr/>
        </p:nvSpPr>
        <p:spPr>
          <a:xfrm>
            <a:off x="21042194" y="7686557"/>
            <a:ext cx="1270001" cy="1270001"/>
          </a:xfrm>
          <a:prstGeom prst="rightArrow">
            <a:avLst>
              <a:gd name="adj1" fmla="val 51263"/>
              <a:gd name="adj2" fmla="val 63364"/>
            </a:avLst>
          </a:prstGeom>
          <a:solidFill>
            <a:srgbClr val="3092AB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Screen Shot 2021-01-29 at 7.56.31 PM.png" descr="Screen Shot 2021-01-29 at 7.56.3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666" y="5972717"/>
            <a:ext cx="17024668" cy="17705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Screen Shot 2021-01-29 at 7.02.49 PM.png" descr="Screen Shot 2021-01-29 at 7.02.4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6289" y="684922"/>
            <a:ext cx="4691422" cy="2540211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p.463"/>
          <p:cNvSpPr txBox="1"/>
          <p:nvPr/>
        </p:nvSpPr>
        <p:spPr>
          <a:xfrm>
            <a:off x="11142662" y="3396653"/>
            <a:ext cx="2098676" cy="1109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 b="0">
                <a:solidFill>
                  <a:srgbClr val="3092A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p.463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✔︎"/>
          <p:cNvSpPr txBox="1"/>
          <p:nvPr/>
        </p:nvSpPr>
        <p:spPr>
          <a:xfrm>
            <a:off x="12703823" y="9069557"/>
            <a:ext cx="843360" cy="942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>
                <a:solidFill>
                  <a:srgbClr val="FF2600"/>
                </a:solidFill>
              </a:defRPr>
            </a:lvl1pPr>
          </a:lstStyle>
          <a:p>
            <a:r>
              <a:t>✔︎</a:t>
            </a:r>
          </a:p>
        </p:txBody>
      </p:sp>
      <p:pic>
        <p:nvPicPr>
          <p:cNvPr id="166" name="Screen Shot 2021-01-29 at 7.39.14 PM.png" descr="Screen Shot 2021-01-29 at 7.39.1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27" y="1211152"/>
            <a:ext cx="8844026" cy="112936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Screen Shot 2021-01-29 at 7.36.31 PM.png" descr="Screen Shot 2021-01-29 at 7.36.31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9771" y="3488201"/>
            <a:ext cx="12770062" cy="389984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2" name="Group"/>
          <p:cNvGrpSpPr/>
          <p:nvPr/>
        </p:nvGrpSpPr>
        <p:grpSpPr>
          <a:xfrm>
            <a:off x="13511886" y="8092269"/>
            <a:ext cx="6285832" cy="3662625"/>
            <a:chOff x="0" y="0"/>
            <a:chExt cx="6285830" cy="3662623"/>
          </a:xfrm>
        </p:grpSpPr>
        <p:pic>
          <p:nvPicPr>
            <p:cNvPr id="168" name="Screen Shot 2021-01-29 at 7.45.13 PM.png" descr="Screen Shot 2021-01-29 at 7.45.13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156" y="2867980"/>
              <a:ext cx="5261824" cy="7946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9" name="Screen Shot 2021-01-29 at 7.44.59 PM.png" descr="Screen Shot 2021-01-29 at 7.44.59 PM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864" y="1934857"/>
              <a:ext cx="4207963" cy="81009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0" name="Screen Shot 2021-01-29 at 7.44.41 PM.png" descr="Screen Shot 2021-01-29 at 7.44.41 PM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343" y="1030388"/>
              <a:ext cx="6251488" cy="7814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1" name="Screen Shot 2021-01-29 at 7.44.27 PM.png" descr="Screen Shot 2021-01-29 at 7.44.27 PM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0"/>
              <a:ext cx="3838230" cy="8503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Screen Shot 2021-01-28 at 3.25.24 PM.png" descr="Screen Shot 2021-01-28 at 3.25.2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401" y="4059258"/>
            <a:ext cx="15503825" cy="61665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Screen Shot 2021-01-28 at 3.25.14 PM.png" descr="Screen Shot 2021-01-28 at 3.25.14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534" y="694374"/>
            <a:ext cx="15547559" cy="30395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Screen Shot 2021-01-29 at 8.14.40 PM.png" descr="Screen Shot 2021-01-29 at 8.14.40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4151" y="712281"/>
            <a:ext cx="15503825" cy="300372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Screen Shot 2021-01-29 at 8.14.52 PM.png" descr="Screen Shot 2021-01-29 at 8.14.52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5334" y="4067111"/>
            <a:ext cx="15388609" cy="6150837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예외 처리"/>
          <p:cNvSpPr txBox="1">
            <a:spLocks noGrp="1"/>
          </p:cNvSpPr>
          <p:nvPr>
            <p:ph type="title" idx="4294967295"/>
          </p:nvPr>
        </p:nvSpPr>
        <p:spPr>
          <a:xfrm>
            <a:off x="992583" y="710202"/>
            <a:ext cx="4611252" cy="1171586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451842">
              <a:defRPr sz="66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예외 처리</a:t>
            </a:r>
          </a:p>
        </p:txBody>
      </p:sp>
      <p:sp>
        <p:nvSpPr>
          <p:cNvPr id="179" name="Exception Handling"/>
          <p:cNvSpPr txBox="1"/>
          <p:nvPr/>
        </p:nvSpPr>
        <p:spPr>
          <a:xfrm>
            <a:off x="1100156" y="1839791"/>
            <a:ext cx="4396106" cy="688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/>
            </a:lvl1pPr>
          </a:lstStyle>
          <a:p>
            <a:r>
              <a:t>Exception Handling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Screen Shot 2021-01-28 at 3.25.14 PM.png" descr="Screen Shot 2021-01-28 at 3.25.1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534" y="694374"/>
            <a:ext cx="15547559" cy="30395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Screen Shot 2021-01-29 at 8.14.40 PM.png" descr="Screen Shot 2021-01-29 at 8.14.40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151" y="712281"/>
            <a:ext cx="15503825" cy="300372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Screen Shot 2021-01-29 at 8.16.51 PM.png" descr="Screen Shot 2021-01-29 at 8.16.51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9654" y="3974543"/>
            <a:ext cx="15640189" cy="8132898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Exception Handling"/>
          <p:cNvSpPr txBox="1"/>
          <p:nvPr/>
        </p:nvSpPr>
        <p:spPr>
          <a:xfrm>
            <a:off x="1100156" y="1839791"/>
            <a:ext cx="4396106" cy="688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/>
            </a:lvl1pPr>
          </a:lstStyle>
          <a:p>
            <a:r>
              <a:t>Exception Handling</a:t>
            </a:r>
          </a:p>
        </p:txBody>
      </p:sp>
      <p:sp>
        <p:nvSpPr>
          <p:cNvPr id="185" name="예외 처리"/>
          <p:cNvSpPr txBox="1">
            <a:spLocks noGrp="1"/>
          </p:cNvSpPr>
          <p:nvPr>
            <p:ph type="title" idx="4294967295"/>
          </p:nvPr>
        </p:nvSpPr>
        <p:spPr>
          <a:xfrm>
            <a:off x="992583" y="710202"/>
            <a:ext cx="4611252" cy="1171586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451842">
              <a:defRPr sz="66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예외 처리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Screen Shot 2021-01-29 at 8.19.40 PM.png" descr="Screen Shot 2021-01-29 at 8.19.40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483" y="3073236"/>
            <a:ext cx="15542113" cy="9019977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구문"/>
          <p:cNvSpPr txBox="1">
            <a:spLocks noGrp="1"/>
          </p:cNvSpPr>
          <p:nvPr>
            <p:ph type="title" idx="4294967295"/>
          </p:nvPr>
        </p:nvSpPr>
        <p:spPr>
          <a:xfrm>
            <a:off x="3039747" y="1622787"/>
            <a:ext cx="2373501" cy="1171586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468272">
              <a:defRPr sz="684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 err="1"/>
              <a:t>구문</a:t>
            </a:r>
            <a:endParaRPr dirty="0"/>
          </a:p>
        </p:txBody>
      </p:sp>
      <p:sp>
        <p:nvSpPr>
          <p:cNvPr id="189" name="의미"/>
          <p:cNvSpPr txBox="1"/>
          <p:nvPr/>
        </p:nvSpPr>
        <p:spPr>
          <a:xfrm>
            <a:off x="9558449" y="1622787"/>
            <a:ext cx="2237311" cy="117158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468272">
              <a:defRPr sz="6840"/>
            </a:lvl1pPr>
          </a:lstStyle>
          <a:p>
            <a:r>
              <a:rPr dirty="0" err="1"/>
              <a:t>의미</a:t>
            </a:r>
            <a:endParaRPr dirty="0"/>
          </a:p>
        </p:txBody>
      </p:sp>
      <p:grpSp>
        <p:nvGrpSpPr>
          <p:cNvPr id="192" name="Group"/>
          <p:cNvGrpSpPr/>
          <p:nvPr/>
        </p:nvGrpSpPr>
        <p:grpSpPr>
          <a:xfrm>
            <a:off x="1262564" y="3089298"/>
            <a:ext cx="5346376" cy="9019977"/>
            <a:chOff x="0" y="0"/>
            <a:chExt cx="5346375" cy="9019975"/>
          </a:xfrm>
        </p:grpSpPr>
        <p:pic>
          <p:nvPicPr>
            <p:cNvPr id="190" name="Screen Shot 2021-01-29 at 8.19.25 PM.png" descr="Screen Shot 2021-01-29 at 8.19.25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15860" y="24278"/>
              <a:ext cx="530516" cy="89956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1" name="Screen Shot 2021-01-29 at 8.19.09 PM.png" descr="Screen Shot 2021-01-29 at 8.19.09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4866903" cy="90187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사용자 지정</PresentationFormat>
  <Paragraphs>32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Apple SD 산돌고딕 Neo 옅은체</vt:lpstr>
      <vt:lpstr>Helvetica Neue</vt:lpstr>
      <vt:lpstr>Helvetica Neue Light</vt:lpstr>
      <vt:lpstr>Helvetica Neue Medium</vt:lpstr>
      <vt:lpstr>Helvetica Neue Thin</vt:lpstr>
      <vt:lpstr>Times New Roman</vt:lpstr>
      <vt:lpstr>White</vt:lpstr>
      <vt:lpstr>PowerPoint 프레젠테이션</vt:lpstr>
      <vt:lpstr>방어 프로그래밍</vt:lpstr>
      <vt:lpstr>PowerPoint 프레젠테이션</vt:lpstr>
      <vt:lpstr>내장 예외</vt:lpstr>
      <vt:lpstr>PowerPoint 프레젠테이션</vt:lpstr>
      <vt:lpstr>PowerPoint 프레젠테이션</vt:lpstr>
      <vt:lpstr>예외 처리</vt:lpstr>
      <vt:lpstr>예외 처리</vt:lpstr>
      <vt:lpstr>구문</vt:lpstr>
      <vt:lpstr>예외 처리</vt:lpstr>
      <vt:lpstr>예외 처리</vt:lpstr>
      <vt:lpstr>PowerPoint 프레젠테이션</vt:lpstr>
      <vt:lpstr>PowerPoint 프레젠테이션</vt:lpstr>
      <vt:lpstr>PowerPoint 프레젠테이션</vt:lpstr>
      <vt:lpstr>PowerPoint 프레젠테이션</vt:lpstr>
      <vt:lpstr>구문 / 의미</vt:lpstr>
      <vt:lpstr>PowerPoint 프레젠테이션</vt:lpstr>
      <vt:lpstr>PowerPoint 프레젠테이션</vt:lpstr>
      <vt:lpstr>PowerPoint 프레젠테이션</vt:lpstr>
      <vt:lpstr>PowerPoint 프레젠테이션</vt:lpstr>
      <vt:lpstr>사용자 정의 예외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유 제훈</cp:lastModifiedBy>
  <cp:revision>1</cp:revision>
  <dcterms:modified xsi:type="dcterms:W3CDTF">2021-03-05T05:54:36Z</dcterms:modified>
</cp:coreProperties>
</file>