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1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4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5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8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2104" y="8648548"/>
            <a:ext cx="14819792" cy="452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</p:txBody>
      </p:sp>
      <p:sp>
        <p:nvSpPr>
          <p:cNvPr id="184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85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30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31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32" name="Rectangle"/>
          <p:cNvSpPr/>
          <p:nvPr/>
        </p:nvSpPr>
        <p:spPr>
          <a:xfrm>
            <a:off x="9956081" y="3607179"/>
            <a:ext cx="11018666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935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Rectangle"/>
          <p:cNvSpPr/>
          <p:nvPr/>
        </p:nvSpPr>
        <p:spPr>
          <a:xfrm>
            <a:off x="7858126" y="4266820"/>
            <a:ext cx="15434481" cy="1715634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8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creen Shot 2021-01-29 at 11.24.51 PM.png" descr="Screen Shot 2021-01-29 at 11.24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5177" y="3680898"/>
            <a:ext cx="15933646" cy="6354204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Arrow"/>
          <p:cNvSpPr/>
          <p:nvPr/>
        </p:nvSpPr>
        <p:spPr>
          <a:xfrm>
            <a:off x="22438982" y="11931988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45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46" name="Rectangle"/>
          <p:cNvSpPr/>
          <p:nvPr/>
        </p:nvSpPr>
        <p:spPr>
          <a:xfrm>
            <a:off x="9956081" y="4198582"/>
            <a:ext cx="5299384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949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0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Rectangle"/>
          <p:cNvSpPr/>
          <p:nvPr/>
        </p:nvSpPr>
        <p:spPr>
          <a:xfrm>
            <a:off x="7912526" y="6000183"/>
            <a:ext cx="15434480" cy="7074218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2" name="Rectangle"/>
          <p:cNvSpPr/>
          <p:nvPr/>
        </p:nvSpPr>
        <p:spPr>
          <a:xfrm>
            <a:off x="17198074" y="104437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65" name="Group"/>
          <p:cNvGrpSpPr/>
          <p:nvPr/>
        </p:nvGrpSpPr>
        <p:grpSpPr>
          <a:xfrm>
            <a:off x="258426" y="6016737"/>
            <a:ext cx="5779838" cy="6105941"/>
            <a:chOff x="0" y="0"/>
            <a:chExt cx="5779837" cy="6105939"/>
          </a:xfrm>
        </p:grpSpPr>
        <p:pic>
          <p:nvPicPr>
            <p:cNvPr id="953" name="Screen Shot 2021-01-28 at 1.04.28 PM.png" descr="Screen Shot 2021-01-28 at 1.04.28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-164381" y="3834797"/>
              <a:ext cx="932214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Screen Shot 2021-01-28 at 1.05.23 PM.png" descr="Screen Shot 2021-01-28 at 1.05.2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57936" y="49055"/>
              <a:ext cx="1614321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5" name="1"/>
            <p:cNvSpPr txBox="1"/>
            <p:nvPr/>
          </p:nvSpPr>
          <p:spPr>
            <a:xfrm>
              <a:off x="2280358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6" name="1"/>
            <p:cNvSpPr txBox="1"/>
            <p:nvPr/>
          </p:nvSpPr>
          <p:spPr>
            <a:xfrm>
              <a:off x="769627" y="2361039"/>
              <a:ext cx="381534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7" name="2"/>
            <p:cNvSpPr txBox="1"/>
            <p:nvPr/>
          </p:nvSpPr>
          <p:spPr>
            <a:xfrm>
              <a:off x="769627" y="3400544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8" name="2"/>
            <p:cNvSpPr txBox="1"/>
            <p:nvPr/>
          </p:nvSpPr>
          <p:spPr>
            <a:xfrm>
              <a:off x="3346211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9" name="3"/>
            <p:cNvSpPr txBox="1"/>
            <p:nvPr/>
          </p:nvSpPr>
          <p:spPr>
            <a:xfrm>
              <a:off x="4412063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60" name="3"/>
            <p:cNvSpPr txBox="1"/>
            <p:nvPr/>
          </p:nvSpPr>
          <p:spPr>
            <a:xfrm>
              <a:off x="769627" y="4440048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61" name="4"/>
            <p:cNvSpPr txBox="1"/>
            <p:nvPr/>
          </p:nvSpPr>
          <p:spPr>
            <a:xfrm>
              <a:off x="769627" y="5479553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62" name="4"/>
            <p:cNvSpPr txBox="1"/>
            <p:nvPr/>
          </p:nvSpPr>
          <p:spPr>
            <a:xfrm>
              <a:off x="5398303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63" name="Rounded Rectangle"/>
            <p:cNvSpPr/>
            <p:nvPr/>
          </p:nvSpPr>
          <p:spPr>
            <a:xfrm>
              <a:off x="3081956" y="0"/>
              <a:ext cx="1966282" cy="575587"/>
            </a:xfrm>
            <a:prstGeom prst="roundRect">
              <a:avLst>
                <a:gd name="adj" fmla="val 33097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4" name="Rounded Rectangle"/>
            <p:cNvSpPr/>
            <p:nvPr/>
          </p:nvSpPr>
          <p:spPr>
            <a:xfrm>
              <a:off x="0" y="3460991"/>
              <a:ext cx="603453" cy="1301289"/>
            </a:xfrm>
            <a:prstGeom prst="roundRect">
              <a:avLst>
                <a:gd name="adj" fmla="val 31568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Screen Shot 2021-01-29 at 11.25.47 PM.png" descr="Screen Shot 2021-01-29 at 11.2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4921" y="4568129"/>
            <a:ext cx="16894158" cy="4579742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Arrow"/>
          <p:cNvSpPr/>
          <p:nvPr/>
        </p:nvSpPr>
        <p:spPr>
          <a:xfrm>
            <a:off x="22438982" y="11931988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72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73" name="Rectangle"/>
          <p:cNvSpPr/>
          <p:nvPr/>
        </p:nvSpPr>
        <p:spPr>
          <a:xfrm>
            <a:off x="9978827" y="4767238"/>
            <a:ext cx="10905839" cy="762660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86" name="Group"/>
          <p:cNvGrpSpPr/>
          <p:nvPr/>
        </p:nvGrpSpPr>
        <p:grpSpPr>
          <a:xfrm>
            <a:off x="258426" y="6016737"/>
            <a:ext cx="5779838" cy="6105941"/>
            <a:chOff x="0" y="0"/>
            <a:chExt cx="5779837" cy="6105939"/>
          </a:xfrm>
        </p:grpSpPr>
        <p:pic>
          <p:nvPicPr>
            <p:cNvPr id="974" name="Screen Shot 2021-01-28 at 1.04.28 PM.png" descr="Screen Shot 2021-01-28 at 1.04.28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-164381" y="3834797"/>
              <a:ext cx="932214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5" name="Screen Shot 2021-01-28 at 1.05.23 PM.png" descr="Screen Shot 2021-01-28 at 1.05.2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57936" y="49055"/>
              <a:ext cx="1614321" cy="477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6" name="1"/>
            <p:cNvSpPr txBox="1"/>
            <p:nvPr/>
          </p:nvSpPr>
          <p:spPr>
            <a:xfrm>
              <a:off x="2280358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7" name="1"/>
            <p:cNvSpPr txBox="1"/>
            <p:nvPr/>
          </p:nvSpPr>
          <p:spPr>
            <a:xfrm>
              <a:off x="769627" y="2361039"/>
              <a:ext cx="381534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8" name="2"/>
            <p:cNvSpPr txBox="1"/>
            <p:nvPr/>
          </p:nvSpPr>
          <p:spPr>
            <a:xfrm>
              <a:off x="769627" y="3400544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9" name="2"/>
            <p:cNvSpPr txBox="1"/>
            <p:nvPr/>
          </p:nvSpPr>
          <p:spPr>
            <a:xfrm>
              <a:off x="3346211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0" name="3"/>
            <p:cNvSpPr txBox="1"/>
            <p:nvPr/>
          </p:nvSpPr>
          <p:spPr>
            <a:xfrm>
              <a:off x="4412063" y="700816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1" name="3"/>
            <p:cNvSpPr txBox="1"/>
            <p:nvPr/>
          </p:nvSpPr>
          <p:spPr>
            <a:xfrm>
              <a:off x="769627" y="4440048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2" name="4"/>
            <p:cNvSpPr txBox="1"/>
            <p:nvPr/>
          </p:nvSpPr>
          <p:spPr>
            <a:xfrm>
              <a:off x="769627" y="5479553"/>
              <a:ext cx="381534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83" name="4"/>
            <p:cNvSpPr txBox="1"/>
            <p:nvPr/>
          </p:nvSpPr>
          <p:spPr>
            <a:xfrm>
              <a:off x="5398303" y="700816"/>
              <a:ext cx="381535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85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84" name="Rounded Rectangle"/>
            <p:cNvSpPr/>
            <p:nvPr/>
          </p:nvSpPr>
          <p:spPr>
            <a:xfrm>
              <a:off x="3081956" y="0"/>
              <a:ext cx="1966282" cy="575587"/>
            </a:xfrm>
            <a:prstGeom prst="roundRect">
              <a:avLst>
                <a:gd name="adj" fmla="val 33097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5" name="Rounded Rectangle"/>
            <p:cNvSpPr/>
            <p:nvPr/>
          </p:nvSpPr>
          <p:spPr>
            <a:xfrm>
              <a:off x="0" y="3460991"/>
              <a:ext cx="603453" cy="1301289"/>
            </a:xfrm>
            <a:prstGeom prst="roundRect">
              <a:avLst>
                <a:gd name="adj" fmla="val 31568"/>
              </a:avLst>
            </a:prstGeom>
            <a:noFill/>
            <a:ln w="50800" cap="flat">
              <a:solidFill>
                <a:srgbClr val="FF85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90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Rectangle"/>
          <p:cNvSpPr/>
          <p:nvPr/>
        </p:nvSpPr>
        <p:spPr>
          <a:xfrm>
            <a:off x="9978827" y="12402694"/>
            <a:ext cx="6742861" cy="58405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프로젝트 옵션 #1 : 6 x 6 스도쿠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프로젝트 옵션 #1 : 6 x 6 스도쿠</a:t>
            </a:r>
          </a:p>
        </p:txBody>
      </p:sp>
      <p:pic>
        <p:nvPicPr>
          <p:cNvPr id="994" name="Screen Shot 2021-01-28 at 1.16.10 PM.png" descr="Screen Shot 2021-01-28 at 1.16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1395" y="3679665"/>
            <a:ext cx="9567240" cy="825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프로젝트 옵션 #2 : 9 x 9 스도쿠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프로젝트 옵션 #2 : 9 x 9 스도쿠</a:t>
            </a:r>
          </a:p>
        </p:txBody>
      </p:sp>
      <p:pic>
        <p:nvPicPr>
          <p:cNvPr id="997" name="Screen Shot 2021-01-28 at 1.16.32 PM.png" descr="Screen Shot 2021-01-28 at 1.16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0657" y="2893358"/>
            <a:ext cx="11767539" cy="10378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0), ("b", 1), ("b", 2)]</a:t>
            </a:r>
          </a:p>
        </p:txBody>
      </p:sp>
      <p:sp>
        <p:nvSpPr>
          <p:cNvPr id="189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90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"/>
          <p:cNvGrpSpPr/>
          <p:nvPr/>
        </p:nvGrpSpPr>
        <p:grpSpPr>
          <a:xfrm>
            <a:off x="4703893" y="444057"/>
            <a:ext cx="14976214" cy="12730296"/>
            <a:chOff x="0" y="0"/>
            <a:chExt cx="14976213" cy="12730295"/>
          </a:xfrm>
        </p:grpSpPr>
        <p:pic>
          <p:nvPicPr>
            <p:cNvPr id="999" name="Screen Shot 2021-01-29 at 7.32.07 PM.png" descr="Screen Shot 2021-01-29 at 7.32.07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210" y="8204490"/>
              <a:ext cx="14819793" cy="4525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0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pic>
        <p:nvPicPr>
          <p:cNvPr id="196" name="Screen Shot 2021-01-29 at 10.54.42 PM.png" descr="Screen Shot 2021-01-29 at 10.54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3243" y="5050929"/>
            <a:ext cx="11697514" cy="12513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1 2 3 4 5 6 7…"/>
          <p:cNvSpPr txBox="1"/>
          <p:nvPr/>
        </p:nvSpPr>
        <p:spPr>
          <a:xfrm>
            <a:off x="2800945" y="84127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</p:txBody>
      </p:sp>
      <p:sp>
        <p:nvSpPr>
          <p:cNvPr id="198" name="digital_art_horizontal(7)"/>
          <p:cNvSpPr txBox="1"/>
          <p:nvPr/>
        </p:nvSpPr>
        <p:spPr>
          <a:xfrm>
            <a:off x="1148060" y="6752676"/>
            <a:ext cx="7042597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digital_art_horizontal(7)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pic>
        <p:nvPicPr>
          <p:cNvPr id="203" name="Screen Shot 2021-01-29 at 10.54.42 PM.png" descr="Screen Shot 2021-01-29 at 10.54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3243" y="5050929"/>
            <a:ext cx="11697514" cy="12513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1 2 3 4 5 6 7…"/>
          <p:cNvSpPr txBox="1"/>
          <p:nvPr/>
        </p:nvSpPr>
        <p:spPr>
          <a:xfrm>
            <a:off x="2800945" y="84127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</p:txBody>
      </p:sp>
      <p:sp>
        <p:nvSpPr>
          <p:cNvPr id="205" name="1…"/>
          <p:cNvSpPr txBox="1"/>
          <p:nvPr/>
        </p:nvSpPr>
        <p:spPr>
          <a:xfrm>
            <a:off x="10124628" y="84127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</p:txBody>
      </p:sp>
      <p:sp>
        <p:nvSpPr>
          <p:cNvPr id="206" name="1 2 3 4 5 6 7…"/>
          <p:cNvSpPr txBox="1"/>
          <p:nvPr/>
        </p:nvSpPr>
        <p:spPr>
          <a:xfrm>
            <a:off x="17448311" y="84127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</a:t>
            </a:r>
          </a:p>
        </p:txBody>
      </p:sp>
      <p:sp>
        <p:nvSpPr>
          <p:cNvPr id="207" name="digital_art_horizontal(7)"/>
          <p:cNvSpPr txBox="1"/>
          <p:nvPr/>
        </p:nvSpPr>
        <p:spPr>
          <a:xfrm>
            <a:off x="1148060" y="6752676"/>
            <a:ext cx="7042597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digital_art_horizontal(7)</a:t>
            </a:r>
          </a:p>
        </p:txBody>
      </p:sp>
      <p:sp>
        <p:nvSpPr>
          <p:cNvPr id="208" name="digital_art_horizontal_…"/>
          <p:cNvSpPr txBox="1"/>
          <p:nvPr/>
        </p:nvSpPr>
        <p:spPr>
          <a:xfrm>
            <a:off x="8946182" y="6739976"/>
            <a:ext cx="649163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digital_art_horizontal_</a:t>
            </a:r>
          </a:p>
          <a:p>
            <a: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left_down(7)</a:t>
            </a:r>
          </a:p>
        </p:txBody>
      </p:sp>
      <p:sp>
        <p:nvSpPr>
          <p:cNvPr id="209" name="digital_art_horizontal_…"/>
          <p:cNvSpPr txBox="1"/>
          <p:nvPr/>
        </p:nvSpPr>
        <p:spPr>
          <a:xfrm>
            <a:off x="16606564" y="6739976"/>
            <a:ext cx="649163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digital_art_horizontal_</a:t>
            </a:r>
          </a:p>
          <a:p>
            <a: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left_up(7)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21-01-29 at 10.54.56 PM.png" descr="Screen Shot 2021-01-29 at 10.54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243" y="4962029"/>
            <a:ext cx="11697514" cy="125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sp>
        <p:nvSpPr>
          <p:cNvPr id="215" name="1 1 1 1 1 1 1…"/>
          <p:cNvSpPr txBox="1"/>
          <p:nvPr/>
        </p:nvSpPr>
        <p:spPr>
          <a:xfrm>
            <a:off x="4508276" y="83365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1 1 1 1 1 1 1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2 2 2 2 2 2 2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3 3 3 3 3 3 3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4 4 4 4 4 4 4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5 5 5 5 5 5 5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6 6 6 6 6 6 6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7 7 7 7 7 7 7</a:t>
            </a:r>
          </a:p>
        </p:txBody>
      </p:sp>
      <p:sp>
        <p:nvSpPr>
          <p:cNvPr id="216" name="digital_art_vertical(7)"/>
          <p:cNvSpPr txBox="1"/>
          <p:nvPr/>
        </p:nvSpPr>
        <p:spPr>
          <a:xfrm>
            <a:off x="3130872" y="6930476"/>
            <a:ext cx="649163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digital_art_vertical(7)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 Shot 2021-01-29 at 10.54.56 PM.png" descr="Screen Shot 2021-01-29 at 10.54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243" y="4962029"/>
            <a:ext cx="11697514" cy="125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sp>
        <p:nvSpPr>
          <p:cNvPr id="222" name="1 1 1 1 1 1 1…"/>
          <p:cNvSpPr txBox="1"/>
          <p:nvPr/>
        </p:nvSpPr>
        <p:spPr>
          <a:xfrm>
            <a:off x="4508276" y="83365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1 1 1 1 1 1 1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2 2 2 2 2 2 2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3 3 3 3 3 3 3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4 4 4 4 4 4 4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5 5 5 5 5 5 5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6 6 6 6 6 6 6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7 7 7 7 7 7 7</a:t>
            </a:r>
          </a:p>
        </p:txBody>
      </p:sp>
      <p:sp>
        <p:nvSpPr>
          <p:cNvPr id="223" name="1…"/>
          <p:cNvSpPr txBox="1"/>
          <p:nvPr/>
        </p:nvSpPr>
        <p:spPr>
          <a:xfrm>
            <a:off x="14737977" y="8336537"/>
            <a:ext cx="4012308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 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 2 2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3 3 3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4 4 4 4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5 5 5 5 5 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6 6 6 6 6 6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7 7 7 7 7 7 7</a:t>
            </a:r>
          </a:p>
        </p:txBody>
      </p:sp>
      <p:sp>
        <p:nvSpPr>
          <p:cNvPr id="224" name="digital_art_vertical(7)"/>
          <p:cNvSpPr txBox="1"/>
          <p:nvPr/>
        </p:nvSpPr>
        <p:spPr>
          <a:xfrm>
            <a:off x="3130872" y="6930476"/>
            <a:ext cx="649163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digital_art_vertical(7)</a:t>
            </a:r>
          </a:p>
        </p:txBody>
      </p:sp>
      <p:sp>
        <p:nvSpPr>
          <p:cNvPr id="225" name="digital_art_vertical_right_down(7)"/>
          <p:cNvSpPr txBox="1"/>
          <p:nvPr/>
        </p:nvSpPr>
        <p:spPr>
          <a:xfrm>
            <a:off x="11983169" y="6930476"/>
            <a:ext cx="9521925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digital_art_vertical_right_down(7)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creen Shot 2021-01-29 at 10.55.33 PM.png" descr="Screen Shot 2021-01-29 at 10.55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243" y="5001031"/>
            <a:ext cx="11697514" cy="1224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sp>
        <p:nvSpPr>
          <p:cNvPr id="231" name="1 2 3 4 5 6 7…"/>
          <p:cNvSpPr txBox="1"/>
          <p:nvPr/>
        </p:nvSpPr>
        <p:spPr>
          <a:xfrm>
            <a:off x="4178349" y="84381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</p:txBody>
      </p:sp>
      <p:sp>
        <p:nvSpPr>
          <p:cNvPr id="232" name="digital_art_horizontal_alternate(7)"/>
          <p:cNvSpPr txBox="1"/>
          <p:nvPr/>
        </p:nvSpPr>
        <p:spPr>
          <a:xfrm>
            <a:off x="1148060" y="6987176"/>
            <a:ext cx="979740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digital_art_horizontal_alternate(7)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21-01-29 at 10.55.33 PM.png" descr="Screen Shot 2021-01-29 at 10.55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243" y="5001031"/>
            <a:ext cx="11697514" cy="1224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21-01-29 at 11.28.24 PM.png" descr="Screen Shot 2021-01-29 at 11.28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5904" y="3864454"/>
            <a:ext cx="5112192" cy="95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40027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pp.370~375"/>
          <p:cNvSpPr txBox="1"/>
          <p:nvPr/>
        </p:nvSpPr>
        <p:spPr>
          <a:xfrm>
            <a:off x="10161857" y="2533337"/>
            <a:ext cx="4060286" cy="925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6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pp.370~375</a:t>
            </a:r>
          </a:p>
        </p:txBody>
      </p:sp>
      <p:sp>
        <p:nvSpPr>
          <p:cNvPr id="238" name="1 2 3 4 5 6 7…"/>
          <p:cNvSpPr txBox="1"/>
          <p:nvPr/>
        </p:nvSpPr>
        <p:spPr>
          <a:xfrm>
            <a:off x="4178349" y="84381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7 6 5 4 3 2 1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1 2 3 4 5 6 7</a:t>
            </a:r>
          </a:p>
        </p:txBody>
      </p:sp>
      <p:sp>
        <p:nvSpPr>
          <p:cNvPr id="239" name="digital_art_horizontal_alternate(7)"/>
          <p:cNvSpPr txBox="1"/>
          <p:nvPr/>
        </p:nvSpPr>
        <p:spPr>
          <a:xfrm>
            <a:off x="1148060" y="6987176"/>
            <a:ext cx="979740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digital_art_horizontal_alternate(7)</a:t>
            </a:r>
          </a:p>
        </p:txBody>
      </p:sp>
      <p:sp>
        <p:nvSpPr>
          <p:cNvPr id="240" name="1 7 1 7 1 7 1…"/>
          <p:cNvSpPr txBox="1"/>
          <p:nvPr/>
        </p:nvSpPr>
        <p:spPr>
          <a:xfrm>
            <a:off x="15893281" y="8438137"/>
            <a:ext cx="3736827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1 7 1 7 1 7 1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2 6 2 6 2 6 2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3 5 3 5 3 5 3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4 4 4 4 4 4 4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5 3 5 3 5 3 5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6 2 6 2 6 2 6</a:t>
            </a:r>
          </a:p>
          <a:p>
            <a: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7 1 7 1 7 1 7</a:t>
            </a:r>
          </a:p>
        </p:txBody>
      </p:sp>
      <p:sp>
        <p:nvSpPr>
          <p:cNvPr id="241" name="digital_art_vertical_alternate(7)"/>
          <p:cNvSpPr txBox="1"/>
          <p:nvPr/>
        </p:nvSpPr>
        <p:spPr>
          <a:xfrm>
            <a:off x="13138472" y="6987176"/>
            <a:ext cx="924644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digital_art_vertical_alternate(7)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21-01-29 at 11.28.40 PM.png" descr="Screen Shot 2021-01-29 at 11.28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5226" y="5475924"/>
            <a:ext cx="5553548" cy="1311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21-01-29 at 10.55.47 PM.png" descr="Screen Shot 2021-01-29 at 10.5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9493" y="7366089"/>
            <a:ext cx="15465014" cy="1618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pp.375~377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pp.375~377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5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"/>
          <p:cNvGrpSpPr/>
          <p:nvPr/>
        </p:nvGrpSpPr>
        <p:grpSpPr>
          <a:xfrm>
            <a:off x="984798" y="5474363"/>
            <a:ext cx="22414404" cy="6826622"/>
            <a:chOff x="0" y="0"/>
            <a:chExt cx="22414401" cy="6826620"/>
          </a:xfrm>
        </p:grpSpPr>
        <p:pic>
          <p:nvPicPr>
            <p:cNvPr id="138" name="1920px-Sudoku-20050714_color.svg.png" descr="1920px-Sudoku-20050714_color.svg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3891" y="5381"/>
              <a:ext cx="6815859" cy="6815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1920px-Sudoku_Puzzle_by_L2G-20050714_standardized_layout.svg.png" descr="1920px-Sudoku_Puzzle_by_L2G-20050714_standardized_layout.sv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381"/>
              <a:ext cx="6815858" cy="6815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722px-Sudoku_Puzzle_by_L2G-20050714_solution_standardized_layout.svg.png" descr="722px-Sudoku_Puzzle_by_L2G-20050714_solution_standardized_layout.sv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587781" y="0"/>
              <a:ext cx="6826621" cy="6826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2" name="Screen Shot 2021-01-26 at 11.39.42 AM.png" descr="Screen Shot 2021-01-26 at 11.39.4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68157" y="12604932"/>
            <a:ext cx="6647685" cy="57882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스도쿠"/>
          <p:cNvSpPr txBox="1"/>
          <p:nvPr>
            <p:ph type="title" idx="4294967295"/>
          </p:nvPr>
        </p:nvSpPr>
        <p:spPr>
          <a:xfrm>
            <a:off x="10028647" y="505191"/>
            <a:ext cx="4326706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스도쿠</a:t>
            </a:r>
          </a:p>
        </p:txBody>
      </p:sp>
      <p:sp>
        <p:nvSpPr>
          <p:cNvPr id="144" name="Sudoku 數獨"/>
          <p:cNvSpPr txBox="1"/>
          <p:nvPr/>
        </p:nvSpPr>
        <p:spPr>
          <a:xfrm>
            <a:off x="9449944" y="2475781"/>
            <a:ext cx="5484112" cy="14542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509349">
              <a:defRPr sz="7440"/>
            </a:lvl1pPr>
          </a:lstStyle>
          <a:p>
            <a:pPr/>
            <a:r>
              <a:t>Sudoku 數獨</a:t>
            </a:r>
            <a:endParaRPr sz="744"/>
          </a:p>
        </p:txBody>
      </p:sp>
      <p:sp>
        <p:nvSpPr>
          <p:cNvPr id="145" name="게임 시작 전"/>
          <p:cNvSpPr txBox="1"/>
          <p:nvPr/>
        </p:nvSpPr>
        <p:spPr>
          <a:xfrm>
            <a:off x="3226015" y="4444051"/>
            <a:ext cx="2387170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0433FF"/>
                </a:solidFill>
              </a:defRPr>
            </a:lvl1pPr>
          </a:lstStyle>
          <a:p>
            <a:pPr/>
            <a:r>
              <a:t>게임 시작 전</a:t>
            </a:r>
          </a:p>
        </p:txBody>
      </p:sp>
      <p:sp>
        <p:nvSpPr>
          <p:cNvPr id="146" name="게임 종료 후"/>
          <p:cNvSpPr txBox="1"/>
          <p:nvPr/>
        </p:nvSpPr>
        <p:spPr>
          <a:xfrm>
            <a:off x="18770815" y="4444051"/>
            <a:ext cx="2387170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0433FF"/>
                </a:solidFill>
              </a:defRPr>
            </a:lvl1pPr>
          </a:lstStyle>
          <a:p>
            <a:pPr/>
            <a:r>
              <a:t>게임 종료 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3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54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56" name="Connection Line"/>
          <p:cNvSpPr/>
          <p:nvPr/>
        </p:nvSpPr>
        <p:spPr>
          <a:xfrm>
            <a:off x="7694357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6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9218357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5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66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68" name="Connection Line"/>
          <p:cNvSpPr/>
          <p:nvPr/>
        </p:nvSpPr>
        <p:spPr>
          <a:xfrm>
            <a:off x="10742357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1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72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12215557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7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78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80" name="Connection Line"/>
          <p:cNvSpPr/>
          <p:nvPr/>
        </p:nvSpPr>
        <p:spPr>
          <a:xfrm>
            <a:off x="13739558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3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84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86" name="Connection Line"/>
          <p:cNvSpPr/>
          <p:nvPr/>
        </p:nvSpPr>
        <p:spPr>
          <a:xfrm>
            <a:off x="15288958" y="87553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9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7197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5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296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298" name="Connection Line"/>
          <p:cNvSpPr/>
          <p:nvPr/>
        </p:nvSpPr>
        <p:spPr>
          <a:xfrm>
            <a:off x="92437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1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02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04" name="Connection Line"/>
          <p:cNvSpPr/>
          <p:nvPr/>
        </p:nvSpPr>
        <p:spPr>
          <a:xfrm>
            <a:off x="107169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7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08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10" name="Connection Line"/>
          <p:cNvSpPr/>
          <p:nvPr/>
        </p:nvSpPr>
        <p:spPr>
          <a:xfrm>
            <a:off x="12215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21-01-29 at 10.17.35 PM.png" descr="Screen Shot 2021-01-29 at 10.17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1" y="1229472"/>
            <a:ext cx="8865382" cy="1125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✔︎"/>
          <p:cNvSpPr txBox="1"/>
          <p:nvPr/>
        </p:nvSpPr>
        <p:spPr>
          <a:xfrm>
            <a:off x="11441404" y="83217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150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5504" y="3263748"/>
            <a:ext cx="12770062" cy="38998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roup"/>
          <p:cNvGrpSpPr/>
          <p:nvPr/>
        </p:nvGrpSpPr>
        <p:grpSpPr>
          <a:xfrm>
            <a:off x="12314132" y="8295644"/>
            <a:ext cx="8092928" cy="2014685"/>
            <a:chOff x="0" y="0"/>
            <a:chExt cx="8092927" cy="2014683"/>
          </a:xfrm>
        </p:grpSpPr>
        <p:pic>
          <p:nvPicPr>
            <p:cNvPr id="151" name="Screen Shot 2021-01-29 at 11.06.46 PM.png" descr="Screen Shot 2021-01-29 at 11.06.4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35" y="0"/>
              <a:ext cx="3522542" cy="891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 Shot 2021-01-29 at 11.06.22 PM.png" descr="Screen Shot 2021-01-29 at 11.06.2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212079"/>
              <a:ext cx="8092928" cy="802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3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14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16" name="Connection Line"/>
          <p:cNvSpPr/>
          <p:nvPr/>
        </p:nvSpPr>
        <p:spPr>
          <a:xfrm>
            <a:off x="136887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2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22" name="Connection Line"/>
          <p:cNvSpPr/>
          <p:nvPr/>
        </p:nvSpPr>
        <p:spPr>
          <a:xfrm>
            <a:off x="7643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5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26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28" name="Connection Line"/>
          <p:cNvSpPr/>
          <p:nvPr/>
        </p:nvSpPr>
        <p:spPr>
          <a:xfrm>
            <a:off x="91929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1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32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34" name="Connection Line"/>
          <p:cNvSpPr/>
          <p:nvPr/>
        </p:nvSpPr>
        <p:spPr>
          <a:xfrm>
            <a:off x="10691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7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38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40" name="Connection Line"/>
          <p:cNvSpPr/>
          <p:nvPr/>
        </p:nvSpPr>
        <p:spPr>
          <a:xfrm>
            <a:off x="121901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3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44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46" name="Connection Line"/>
          <p:cNvSpPr/>
          <p:nvPr/>
        </p:nvSpPr>
        <p:spPr>
          <a:xfrm>
            <a:off x="7643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5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52" name="Connection Line"/>
          <p:cNvSpPr/>
          <p:nvPr/>
        </p:nvSpPr>
        <p:spPr>
          <a:xfrm>
            <a:off x="9167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5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56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58" name="Connection Line"/>
          <p:cNvSpPr/>
          <p:nvPr/>
        </p:nvSpPr>
        <p:spPr>
          <a:xfrm>
            <a:off x="10691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1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62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76435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7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68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9192958" y="87045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중첩 루프"/>
          <p:cNvSpPr txBox="1"/>
          <p:nvPr>
            <p:ph type="title" idx="4294967295"/>
          </p:nvPr>
        </p:nvSpPr>
        <p:spPr>
          <a:xfrm>
            <a:off x="9886374" y="4560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sp>
        <p:nvSpPr>
          <p:cNvPr id="156" name="Nested Loop"/>
          <p:cNvSpPr txBox="1"/>
          <p:nvPr/>
        </p:nvSpPr>
        <p:spPr>
          <a:xfrm>
            <a:off x="10102303" y="7646070"/>
            <a:ext cx="4179394" cy="93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12700">
                      <a:solidFill>
                        <a:srgbClr val="164F86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3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74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7592758" y="8679153"/>
            <a:ext cx="1485168" cy="105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12"/>
                </a:moveTo>
                <a:cubicBezTo>
                  <a:pt x="13918" y="21600"/>
                  <a:pt x="6718" y="21496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"/>
          <p:cNvGraphicFramePr/>
          <p:nvPr/>
        </p:nvGraphicFramePr>
        <p:xfrm>
          <a:off x="6927009" y="7082126"/>
          <a:ext cx="10542683" cy="1457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04283"/>
                <a:gridCol w="1504283"/>
                <a:gridCol w="1504283"/>
                <a:gridCol w="1504283"/>
                <a:gridCol w="1504283"/>
                <a:gridCol w="1504283"/>
                <a:gridCol w="1504283"/>
              </a:tblGrid>
              <a:tr h="144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FF2600"/>
                      </a:solidFill>
                      <a:miter lim="400000"/>
                    </a:lnL>
                    <a:lnR w="63500">
                      <a:solidFill>
                        <a:srgbClr val="FF2600"/>
                      </a:solidFill>
                      <a:miter lim="400000"/>
                    </a:lnR>
                    <a:lnT w="63500">
                      <a:solidFill>
                        <a:srgbClr val="FF2600"/>
                      </a:solidFill>
                      <a:miter lim="400000"/>
                    </a:lnT>
                    <a:lnB w="635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9" name="버블 정렬"/>
          <p:cNvSpPr txBox="1"/>
          <p:nvPr>
            <p:ph type="title" idx="4294967295"/>
          </p:nvPr>
        </p:nvSpPr>
        <p:spPr>
          <a:xfrm>
            <a:off x="9886374" y="18168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버블 정렬</a:t>
            </a:r>
          </a:p>
        </p:txBody>
      </p:sp>
      <p:sp>
        <p:nvSpPr>
          <p:cNvPr id="380" name="Bubble Sort"/>
          <p:cNvSpPr txBox="1"/>
          <p:nvPr/>
        </p:nvSpPr>
        <p:spPr>
          <a:xfrm>
            <a:off x="10147934" y="3862023"/>
            <a:ext cx="4088131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creen Shot 2021-01-29 at 11.28.51 PM.png" descr="Screen Shot 2021-01-29 at 11.28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5068" y="5602860"/>
            <a:ext cx="5793865" cy="1318604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실습 8.5 - 기수정렬 구현"/>
          <p:cNvSpPr txBox="1"/>
          <p:nvPr/>
        </p:nvSpPr>
        <p:spPr>
          <a:xfrm>
            <a:off x="7881289" y="7627311"/>
            <a:ext cx="8643901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실습 8.5 - 기수정렬 구현</a:t>
            </a:r>
          </a:p>
        </p:txBody>
      </p:sp>
      <p:pic>
        <p:nvPicPr>
          <p:cNvPr id="38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pp.377~379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pp.377~379</a:t>
            </a:r>
          </a:p>
        </p:txBody>
      </p:sp>
      <p:pic>
        <p:nvPicPr>
          <p:cNvPr id="386" name="Screen Shot 2021-01-29 at 10.56.02 PM.png" descr="Screen Shot 2021-01-29 at 10.56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5269" y="7412319"/>
            <a:ext cx="15695942" cy="1569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389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390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39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39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395" name="[[],[],[],[],[],[],[],[],[],[]]"/>
          <p:cNvSpPr txBox="1"/>
          <p:nvPr/>
        </p:nvSpPr>
        <p:spPr>
          <a:xfrm>
            <a:off x="8555918" y="4060135"/>
            <a:ext cx="7272164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[[],[],[],[],[],[],[],[],[],[]]</a:t>
            </a:r>
          </a:p>
        </p:txBody>
      </p:sp>
      <p:sp>
        <p:nvSpPr>
          <p:cNvPr id="396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397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398" name="0"/>
          <p:cNvSpPr txBox="1"/>
          <p:nvPr/>
        </p:nvSpPr>
        <p:spPr>
          <a:xfrm>
            <a:off x="8862961" y="4644413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9" name="1"/>
          <p:cNvSpPr txBox="1"/>
          <p:nvPr/>
        </p:nvSpPr>
        <p:spPr>
          <a:xfrm>
            <a:off x="9574161" y="4644413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0" name="2"/>
          <p:cNvSpPr txBox="1"/>
          <p:nvPr/>
        </p:nvSpPr>
        <p:spPr>
          <a:xfrm>
            <a:off x="10285361" y="4628024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1" name="3"/>
          <p:cNvSpPr txBox="1"/>
          <p:nvPr/>
        </p:nvSpPr>
        <p:spPr>
          <a:xfrm>
            <a:off x="10996561" y="4644413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2" name="4"/>
          <p:cNvSpPr txBox="1"/>
          <p:nvPr/>
        </p:nvSpPr>
        <p:spPr>
          <a:xfrm>
            <a:off x="11707761" y="4643496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3" name="5"/>
          <p:cNvSpPr txBox="1"/>
          <p:nvPr/>
        </p:nvSpPr>
        <p:spPr>
          <a:xfrm>
            <a:off x="12355461" y="4643496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4" name="6"/>
          <p:cNvSpPr txBox="1"/>
          <p:nvPr/>
        </p:nvSpPr>
        <p:spPr>
          <a:xfrm>
            <a:off x="13066661" y="4643496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5" name="7"/>
          <p:cNvSpPr txBox="1"/>
          <p:nvPr/>
        </p:nvSpPr>
        <p:spPr>
          <a:xfrm>
            <a:off x="13777861" y="4643496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6" name="8"/>
          <p:cNvSpPr txBox="1"/>
          <p:nvPr/>
        </p:nvSpPr>
        <p:spPr>
          <a:xfrm>
            <a:off x="14425561" y="4643496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07" name="9"/>
          <p:cNvSpPr txBox="1"/>
          <p:nvPr/>
        </p:nvSpPr>
        <p:spPr>
          <a:xfrm>
            <a:off x="15136761" y="4628024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10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411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12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1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41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415" name="0"/>
          <p:cNvSpPr txBox="1"/>
          <p:nvPr/>
        </p:nvSpPr>
        <p:spPr>
          <a:xfrm>
            <a:off x="20190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6" name="1"/>
          <p:cNvSpPr txBox="1"/>
          <p:nvPr/>
        </p:nvSpPr>
        <p:spPr>
          <a:xfrm>
            <a:off x="50416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7" name="2"/>
          <p:cNvSpPr txBox="1"/>
          <p:nvPr/>
        </p:nvSpPr>
        <p:spPr>
          <a:xfrm>
            <a:off x="79626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8" name="3"/>
          <p:cNvSpPr txBox="1"/>
          <p:nvPr/>
        </p:nvSpPr>
        <p:spPr>
          <a:xfrm>
            <a:off x="8673833" y="4628024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9" name="4"/>
          <p:cNvSpPr txBox="1"/>
          <p:nvPr/>
        </p:nvSpPr>
        <p:spPr>
          <a:xfrm>
            <a:off x="93850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0" name="5"/>
          <p:cNvSpPr txBox="1"/>
          <p:nvPr/>
        </p:nvSpPr>
        <p:spPr>
          <a:xfrm>
            <a:off x="131696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1" name="6"/>
          <p:cNvSpPr txBox="1"/>
          <p:nvPr/>
        </p:nvSpPr>
        <p:spPr>
          <a:xfrm>
            <a:off x="16954233" y="4628024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" name="7"/>
          <p:cNvSpPr txBox="1"/>
          <p:nvPr/>
        </p:nvSpPr>
        <p:spPr>
          <a:xfrm>
            <a:off x="17665433" y="4628024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3" name="8"/>
          <p:cNvSpPr txBox="1"/>
          <p:nvPr/>
        </p:nvSpPr>
        <p:spPr>
          <a:xfrm>
            <a:off x="197990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4" name="9"/>
          <p:cNvSpPr txBox="1"/>
          <p:nvPr/>
        </p:nvSpPr>
        <p:spPr>
          <a:xfrm>
            <a:off x="21996133" y="46144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27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428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429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30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31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32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43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43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37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438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439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40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41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42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443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44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45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446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447" name="[[],[],[],[],[],[],[],[],[],[]]"/>
          <p:cNvSpPr txBox="1"/>
          <p:nvPr/>
        </p:nvSpPr>
        <p:spPr>
          <a:xfrm>
            <a:off x="8497396" y="6463969"/>
            <a:ext cx="727216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[[],[],[],[],[],[],[],[],[],[]]</a:t>
            </a:r>
          </a:p>
        </p:txBody>
      </p:sp>
      <p:sp>
        <p:nvSpPr>
          <p:cNvPr id="448" name="0"/>
          <p:cNvSpPr txBox="1"/>
          <p:nvPr/>
        </p:nvSpPr>
        <p:spPr>
          <a:xfrm>
            <a:off x="8804440" y="704824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1"/>
          <p:cNvSpPr txBox="1"/>
          <p:nvPr/>
        </p:nvSpPr>
        <p:spPr>
          <a:xfrm>
            <a:off x="9515640" y="704824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0" name="2"/>
          <p:cNvSpPr txBox="1"/>
          <p:nvPr/>
        </p:nvSpPr>
        <p:spPr>
          <a:xfrm>
            <a:off x="10226840" y="7031858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10938040" y="704824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4"/>
          <p:cNvSpPr txBox="1"/>
          <p:nvPr/>
        </p:nvSpPr>
        <p:spPr>
          <a:xfrm>
            <a:off x="11649240" y="704733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3" name="5"/>
          <p:cNvSpPr txBox="1"/>
          <p:nvPr/>
        </p:nvSpPr>
        <p:spPr>
          <a:xfrm>
            <a:off x="12296940" y="704733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4" name="6"/>
          <p:cNvSpPr txBox="1"/>
          <p:nvPr/>
        </p:nvSpPr>
        <p:spPr>
          <a:xfrm>
            <a:off x="13008139" y="704733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5" name="7"/>
          <p:cNvSpPr txBox="1"/>
          <p:nvPr/>
        </p:nvSpPr>
        <p:spPr>
          <a:xfrm>
            <a:off x="13719339" y="704733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6" name="8"/>
          <p:cNvSpPr txBox="1"/>
          <p:nvPr/>
        </p:nvSpPr>
        <p:spPr>
          <a:xfrm>
            <a:off x="14367039" y="704733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7" name="9"/>
          <p:cNvSpPr txBox="1"/>
          <p:nvPr/>
        </p:nvSpPr>
        <p:spPr>
          <a:xfrm>
            <a:off x="15078239" y="7031858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60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461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462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463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64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65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66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467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68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69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470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471" name="0"/>
          <p:cNvSpPr txBox="1"/>
          <p:nvPr/>
        </p:nvSpPr>
        <p:spPr>
          <a:xfrm>
            <a:off x="4316361" y="6989640"/>
            <a:ext cx="381535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2" name="1"/>
          <p:cNvSpPr txBox="1"/>
          <p:nvPr/>
        </p:nvSpPr>
        <p:spPr>
          <a:xfrm>
            <a:off x="12001233" y="7014367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3" name="2"/>
          <p:cNvSpPr txBox="1"/>
          <p:nvPr/>
        </p:nvSpPr>
        <p:spPr>
          <a:xfrm>
            <a:off x="16495661" y="6985279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4" name="3"/>
          <p:cNvSpPr txBox="1"/>
          <p:nvPr/>
        </p:nvSpPr>
        <p:spPr>
          <a:xfrm>
            <a:off x="17854561" y="7001667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5" name="4"/>
          <p:cNvSpPr txBox="1"/>
          <p:nvPr/>
        </p:nvSpPr>
        <p:spPr>
          <a:xfrm>
            <a:off x="18565761" y="700075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5"/>
          <p:cNvSpPr txBox="1"/>
          <p:nvPr/>
        </p:nvSpPr>
        <p:spPr>
          <a:xfrm>
            <a:off x="19213461" y="700075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7" name="6"/>
          <p:cNvSpPr txBox="1"/>
          <p:nvPr/>
        </p:nvSpPr>
        <p:spPr>
          <a:xfrm>
            <a:off x="19924661" y="700075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8" name="7"/>
          <p:cNvSpPr txBox="1"/>
          <p:nvPr/>
        </p:nvSpPr>
        <p:spPr>
          <a:xfrm>
            <a:off x="20635861" y="700075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9" name="8"/>
          <p:cNvSpPr txBox="1"/>
          <p:nvPr/>
        </p:nvSpPr>
        <p:spPr>
          <a:xfrm>
            <a:off x="21283561" y="700075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0" name="9"/>
          <p:cNvSpPr txBox="1"/>
          <p:nvPr/>
        </p:nvSpPr>
        <p:spPr>
          <a:xfrm>
            <a:off x="21931261" y="6985279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83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484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485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486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487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88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89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90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491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92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493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494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495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496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sp>
        <p:nvSpPr>
          <p:cNvPr id="160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  <p:sp>
        <p:nvSpPr>
          <p:cNvPr id="161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499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500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501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502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503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04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05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06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07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08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09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10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11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12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1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51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515" name="[[],[],[],[],[],[],[],[],[],[]]"/>
          <p:cNvSpPr txBox="1"/>
          <p:nvPr/>
        </p:nvSpPr>
        <p:spPr>
          <a:xfrm>
            <a:off x="8497396" y="8840350"/>
            <a:ext cx="727216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[[],[],[],[],[],[],[],[],[],[]]</a:t>
            </a:r>
          </a:p>
        </p:txBody>
      </p:sp>
      <p:sp>
        <p:nvSpPr>
          <p:cNvPr id="516" name="0"/>
          <p:cNvSpPr txBox="1"/>
          <p:nvPr/>
        </p:nvSpPr>
        <p:spPr>
          <a:xfrm>
            <a:off x="8804440" y="9424628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7" name="1"/>
          <p:cNvSpPr txBox="1"/>
          <p:nvPr/>
        </p:nvSpPr>
        <p:spPr>
          <a:xfrm>
            <a:off x="9515640" y="9424628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8" name="2"/>
          <p:cNvSpPr txBox="1"/>
          <p:nvPr/>
        </p:nvSpPr>
        <p:spPr>
          <a:xfrm>
            <a:off x="10226840" y="9408239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9" name="3"/>
          <p:cNvSpPr txBox="1"/>
          <p:nvPr/>
        </p:nvSpPr>
        <p:spPr>
          <a:xfrm>
            <a:off x="10938040" y="9424628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4"/>
          <p:cNvSpPr txBox="1"/>
          <p:nvPr/>
        </p:nvSpPr>
        <p:spPr>
          <a:xfrm>
            <a:off x="11649240" y="942371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1" name="5"/>
          <p:cNvSpPr txBox="1"/>
          <p:nvPr/>
        </p:nvSpPr>
        <p:spPr>
          <a:xfrm>
            <a:off x="12296940" y="942371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2" name="6"/>
          <p:cNvSpPr txBox="1"/>
          <p:nvPr/>
        </p:nvSpPr>
        <p:spPr>
          <a:xfrm>
            <a:off x="13008139" y="942371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3" name="7"/>
          <p:cNvSpPr txBox="1"/>
          <p:nvPr/>
        </p:nvSpPr>
        <p:spPr>
          <a:xfrm>
            <a:off x="13719339" y="942371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4" name="8"/>
          <p:cNvSpPr txBox="1"/>
          <p:nvPr/>
        </p:nvSpPr>
        <p:spPr>
          <a:xfrm>
            <a:off x="14367039" y="942371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25" name="9"/>
          <p:cNvSpPr txBox="1"/>
          <p:nvPr/>
        </p:nvSpPr>
        <p:spPr>
          <a:xfrm>
            <a:off x="15078239" y="9408239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528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529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530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531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532" name="[[],[&quot;0101&quot;,&quot;1111&quot;],[&quot;1225&quot;],[&quot;0301&quot;,&quot;0318&quot;],[],[&quot;0508&quot;,&quot;0515&quot;],[],[],[&quot;0815&quot;],[&quot;0915&quot;]]"/>
          <p:cNvSpPr txBox="1"/>
          <p:nvPr/>
        </p:nvSpPr>
        <p:spPr>
          <a:xfrm>
            <a:off x="2013247" y="8792869"/>
            <a:ext cx="2035750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01","1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11"],["1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25"],["0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01","0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18"],[],["0</a:t>
            </a:r>
            <a:r>
              <a:rPr b="1">
                <a:solidFill>
                  <a:srgbClr val="8099C2"/>
                </a:solidFill>
              </a:rPr>
              <a:t>5</a:t>
            </a:r>
            <a:r>
              <a:t>08","0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15"],[],[],["0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15"],["0</a:t>
            </a:r>
            <a:r>
              <a:rPr b="1">
                <a:solidFill>
                  <a:srgbClr val="829BC4"/>
                </a:solidFill>
              </a:rPr>
              <a:t>9</a:t>
            </a:r>
            <a:r>
              <a:t>15"]]</a:t>
            </a:r>
          </a:p>
        </p:txBody>
      </p:sp>
      <p:sp>
        <p:nvSpPr>
          <p:cNvPr id="533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34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35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36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37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38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39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40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41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42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4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54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545" name="0"/>
          <p:cNvSpPr txBox="1"/>
          <p:nvPr/>
        </p:nvSpPr>
        <p:spPr>
          <a:xfrm>
            <a:off x="2335161" y="9332353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6" name="1"/>
          <p:cNvSpPr txBox="1"/>
          <p:nvPr/>
        </p:nvSpPr>
        <p:spPr>
          <a:xfrm>
            <a:off x="4508233" y="93323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7" name="2"/>
          <p:cNvSpPr txBox="1"/>
          <p:nvPr/>
        </p:nvSpPr>
        <p:spPr>
          <a:xfrm>
            <a:off x="7326261" y="92942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8" name="3"/>
          <p:cNvSpPr txBox="1"/>
          <p:nvPr/>
        </p:nvSpPr>
        <p:spPr>
          <a:xfrm>
            <a:off x="10144289" y="93323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9" name="4"/>
          <p:cNvSpPr txBox="1"/>
          <p:nvPr/>
        </p:nvSpPr>
        <p:spPr>
          <a:xfrm>
            <a:off x="12317361" y="93323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0" name="5"/>
          <p:cNvSpPr txBox="1"/>
          <p:nvPr/>
        </p:nvSpPr>
        <p:spPr>
          <a:xfrm>
            <a:off x="14616061" y="93323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1" name="6"/>
          <p:cNvSpPr txBox="1"/>
          <p:nvPr/>
        </p:nvSpPr>
        <p:spPr>
          <a:xfrm>
            <a:off x="16851261" y="9326445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2" name="7"/>
          <p:cNvSpPr txBox="1"/>
          <p:nvPr/>
        </p:nvSpPr>
        <p:spPr>
          <a:xfrm>
            <a:off x="17486261" y="9339145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3" name="8"/>
          <p:cNvSpPr txBox="1"/>
          <p:nvPr/>
        </p:nvSpPr>
        <p:spPr>
          <a:xfrm>
            <a:off x="18889611" y="933235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54" name="9"/>
          <p:cNvSpPr txBox="1"/>
          <p:nvPr/>
        </p:nvSpPr>
        <p:spPr>
          <a:xfrm>
            <a:off x="20927961" y="9351845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557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558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559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560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561" name="[[],[&quot;0101&quot;,&quot;1111&quot;],[&quot;1225&quot;],[&quot;0301&quot;,&quot;0318&quot;],[],[&quot;0508&quot;,&quot;0515&quot;],[],[],[&quot;0815&quot;],[&quot;0915&quot;]]"/>
          <p:cNvSpPr txBox="1"/>
          <p:nvPr/>
        </p:nvSpPr>
        <p:spPr>
          <a:xfrm>
            <a:off x="2013247" y="8792869"/>
            <a:ext cx="2035750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01","1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11"],["1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25"],["0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01","0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18"],[],["0</a:t>
            </a:r>
            <a:r>
              <a:rPr b="1">
                <a:solidFill>
                  <a:srgbClr val="8099C2"/>
                </a:solidFill>
              </a:rPr>
              <a:t>5</a:t>
            </a:r>
            <a:r>
              <a:t>08","0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15"],[],[],["0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15"],["0</a:t>
            </a:r>
            <a:r>
              <a:rPr b="1">
                <a:solidFill>
                  <a:srgbClr val="829BC4"/>
                </a:solidFill>
              </a:rPr>
              <a:t>9</a:t>
            </a:r>
            <a:r>
              <a:t>15"]]</a:t>
            </a:r>
          </a:p>
        </p:txBody>
      </p:sp>
      <p:sp>
        <p:nvSpPr>
          <p:cNvPr id="562" name="[&quot;0101&quot;,&quot;1111&quot;,&quot;1225&quot;,&quot;0301&quot;,&quot;0318&quot;,&quot;0508&quot;,&quot;0515&quot;,&quot;0815&quot;,&quot;0915&quot;]"/>
          <p:cNvSpPr txBox="1"/>
          <p:nvPr/>
        </p:nvSpPr>
        <p:spPr>
          <a:xfrm>
            <a:off x="4768056" y="9979233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["0101","1111","1225","0301","0318","0508","0515","0815","0915"]</a:t>
            </a:r>
          </a:p>
        </p:txBody>
      </p:sp>
      <p:sp>
        <p:nvSpPr>
          <p:cNvPr id="563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64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65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66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67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68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69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70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71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72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73" name="Line"/>
          <p:cNvSpPr/>
          <p:nvPr/>
        </p:nvSpPr>
        <p:spPr>
          <a:xfrm>
            <a:off x="12126334" y="9364488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74" name="합체"/>
          <p:cNvSpPr txBox="1"/>
          <p:nvPr/>
        </p:nvSpPr>
        <p:spPr>
          <a:xfrm>
            <a:off x="12345137" y="9434093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75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576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579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580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581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582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583" name="[[],[&quot;0101&quot;,&quot;1111&quot;],[&quot;1225&quot;],[&quot;0301&quot;,&quot;0318&quot;],[],[&quot;0508&quot;,&quot;0515&quot;],[],[],[&quot;0815&quot;],[&quot;0915&quot;]]"/>
          <p:cNvSpPr txBox="1"/>
          <p:nvPr/>
        </p:nvSpPr>
        <p:spPr>
          <a:xfrm>
            <a:off x="2013247" y="8792869"/>
            <a:ext cx="2035750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01","1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11"],["1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25"],["0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01","0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18"],[],["0</a:t>
            </a:r>
            <a:r>
              <a:rPr b="1">
                <a:solidFill>
                  <a:srgbClr val="8099C2"/>
                </a:solidFill>
              </a:rPr>
              <a:t>5</a:t>
            </a:r>
            <a:r>
              <a:t>08","0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15"],[],[],["0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15"],["0</a:t>
            </a:r>
            <a:r>
              <a:rPr b="1">
                <a:solidFill>
                  <a:srgbClr val="829BC4"/>
                </a:solidFill>
              </a:rPr>
              <a:t>9</a:t>
            </a:r>
            <a:r>
              <a:t>15"]]</a:t>
            </a:r>
          </a:p>
        </p:txBody>
      </p:sp>
      <p:sp>
        <p:nvSpPr>
          <p:cNvPr id="584" name="[&quot;0101&quot;,&quot;1111&quot;,&quot;1225&quot;,&quot;0301&quot;,&quot;0318&quot;,&quot;0508&quot;,&quot;0515&quot;,&quot;0815&quot;,&quot;0915&quot;]"/>
          <p:cNvSpPr txBox="1"/>
          <p:nvPr/>
        </p:nvSpPr>
        <p:spPr>
          <a:xfrm>
            <a:off x="4768056" y="9979233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["0101","1111","1225","0301","0318","0508","0515","0815","0915"]</a:t>
            </a:r>
          </a:p>
        </p:txBody>
      </p:sp>
      <p:sp>
        <p:nvSpPr>
          <p:cNvPr id="585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86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87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88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89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90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91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92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93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94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95" name="Line"/>
          <p:cNvSpPr/>
          <p:nvPr/>
        </p:nvSpPr>
        <p:spPr>
          <a:xfrm>
            <a:off x="12126334" y="9364488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96" name="합체"/>
          <p:cNvSpPr txBox="1"/>
          <p:nvPr/>
        </p:nvSpPr>
        <p:spPr>
          <a:xfrm>
            <a:off x="12345137" y="9434093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597" name="Line"/>
          <p:cNvSpPr/>
          <p:nvPr/>
        </p:nvSpPr>
        <p:spPr>
          <a:xfrm>
            <a:off x="12133478" y="10623593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598" name="분배"/>
          <p:cNvSpPr txBox="1"/>
          <p:nvPr/>
        </p:nvSpPr>
        <p:spPr>
          <a:xfrm>
            <a:off x="12352282" y="10671671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599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600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601" name="[[],[],[],[],[],[],[],[],[],[]]"/>
          <p:cNvSpPr txBox="1"/>
          <p:nvPr/>
        </p:nvSpPr>
        <p:spPr>
          <a:xfrm>
            <a:off x="8497396" y="11205619"/>
            <a:ext cx="727216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[[],[],[],[],[],[],[],[],[],[]]</a:t>
            </a:r>
          </a:p>
        </p:txBody>
      </p:sp>
      <p:sp>
        <p:nvSpPr>
          <p:cNvPr id="602" name="0"/>
          <p:cNvSpPr txBox="1"/>
          <p:nvPr/>
        </p:nvSpPr>
        <p:spPr>
          <a:xfrm>
            <a:off x="8804440" y="1178989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3" name="1"/>
          <p:cNvSpPr txBox="1"/>
          <p:nvPr/>
        </p:nvSpPr>
        <p:spPr>
          <a:xfrm>
            <a:off x="9515640" y="1178989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4" name="2"/>
          <p:cNvSpPr txBox="1"/>
          <p:nvPr/>
        </p:nvSpPr>
        <p:spPr>
          <a:xfrm>
            <a:off x="10226840" y="11773508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5" name="3"/>
          <p:cNvSpPr txBox="1"/>
          <p:nvPr/>
        </p:nvSpPr>
        <p:spPr>
          <a:xfrm>
            <a:off x="10938040" y="11789897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6" name="4"/>
          <p:cNvSpPr txBox="1"/>
          <p:nvPr/>
        </p:nvSpPr>
        <p:spPr>
          <a:xfrm>
            <a:off x="11649240" y="1178898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7" name="5"/>
          <p:cNvSpPr txBox="1"/>
          <p:nvPr/>
        </p:nvSpPr>
        <p:spPr>
          <a:xfrm>
            <a:off x="12296940" y="1178898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8" name="6"/>
          <p:cNvSpPr txBox="1"/>
          <p:nvPr/>
        </p:nvSpPr>
        <p:spPr>
          <a:xfrm>
            <a:off x="13008139" y="1178898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9" name="7"/>
          <p:cNvSpPr txBox="1"/>
          <p:nvPr/>
        </p:nvSpPr>
        <p:spPr>
          <a:xfrm>
            <a:off x="13719339" y="1178898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10" name="8"/>
          <p:cNvSpPr txBox="1"/>
          <p:nvPr/>
        </p:nvSpPr>
        <p:spPr>
          <a:xfrm>
            <a:off x="14367039" y="11788980"/>
            <a:ext cx="381534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11" name="9"/>
          <p:cNvSpPr txBox="1"/>
          <p:nvPr/>
        </p:nvSpPr>
        <p:spPr>
          <a:xfrm>
            <a:off x="15078239" y="11773508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614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615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616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617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618" name="[[],[&quot;0101&quot;,&quot;1111&quot;],[&quot;1225&quot;],[&quot;0301&quot;,&quot;0318&quot;],[],[&quot;0508&quot;,&quot;0515&quot;],[],[],[&quot;0815&quot;],[&quot;0915&quot;]]"/>
          <p:cNvSpPr txBox="1"/>
          <p:nvPr/>
        </p:nvSpPr>
        <p:spPr>
          <a:xfrm>
            <a:off x="2013247" y="8792869"/>
            <a:ext cx="2035750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01","1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11"],["1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25"],["0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01","0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18"],[],["0</a:t>
            </a:r>
            <a:r>
              <a:rPr b="1">
                <a:solidFill>
                  <a:srgbClr val="8099C2"/>
                </a:solidFill>
              </a:rPr>
              <a:t>5</a:t>
            </a:r>
            <a:r>
              <a:t>08","0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15"],[],[],["0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15"],["0</a:t>
            </a:r>
            <a:r>
              <a:rPr b="1">
                <a:solidFill>
                  <a:srgbClr val="829BC4"/>
                </a:solidFill>
              </a:rPr>
              <a:t>9</a:t>
            </a:r>
            <a:r>
              <a:t>15"]]</a:t>
            </a:r>
          </a:p>
        </p:txBody>
      </p:sp>
      <p:sp>
        <p:nvSpPr>
          <p:cNvPr id="619" name="[&quot;0101&quot;,&quot;1111&quot;,&quot;1225&quot;,&quot;0301&quot;,&quot;0318&quot;,&quot;0508&quot;,&quot;0515&quot;,&quot;0815&quot;,&quot;0915&quot;]"/>
          <p:cNvSpPr txBox="1"/>
          <p:nvPr/>
        </p:nvSpPr>
        <p:spPr>
          <a:xfrm>
            <a:off x="4768056" y="9979233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["0101","1111","1225","0301","0318","0508","0515","0815","0915"]</a:t>
            </a:r>
          </a:p>
        </p:txBody>
      </p:sp>
      <p:sp>
        <p:nvSpPr>
          <p:cNvPr id="620" name="[[&quot;0101&quot;,&quot;0301&quot;,&quot;0318&quot;,&quot;0508&quot;,&quot;0515&quot;,&quot;0815&quot;,&quot;0915&quot;],[&quot;1111&quot;,&quot;1225&quot;],[],[],[],[],[],[],[],[]]"/>
          <p:cNvSpPr txBox="1"/>
          <p:nvPr/>
        </p:nvSpPr>
        <p:spPr>
          <a:xfrm>
            <a:off x="1554112" y="11178315"/>
            <a:ext cx="212757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101","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301","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318","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508","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515","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815","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915"],["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111","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225"],[],[],[],[],[],[],[],[]]</a:t>
            </a:r>
          </a:p>
        </p:txBody>
      </p:sp>
      <p:sp>
        <p:nvSpPr>
          <p:cNvPr id="621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22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23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24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25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26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27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28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29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30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31" name="Line"/>
          <p:cNvSpPr/>
          <p:nvPr/>
        </p:nvSpPr>
        <p:spPr>
          <a:xfrm>
            <a:off x="12126334" y="9364488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32" name="합체"/>
          <p:cNvSpPr txBox="1"/>
          <p:nvPr/>
        </p:nvSpPr>
        <p:spPr>
          <a:xfrm>
            <a:off x="12345137" y="9434093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33" name="Line"/>
          <p:cNvSpPr/>
          <p:nvPr/>
        </p:nvSpPr>
        <p:spPr>
          <a:xfrm>
            <a:off x="12133478" y="10623593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34" name="분배"/>
          <p:cNvSpPr txBox="1"/>
          <p:nvPr/>
        </p:nvSpPr>
        <p:spPr>
          <a:xfrm>
            <a:off x="12352282" y="10671671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35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636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  <p:sp>
        <p:nvSpPr>
          <p:cNvPr id="637" name="0"/>
          <p:cNvSpPr txBox="1"/>
          <p:nvPr/>
        </p:nvSpPr>
        <p:spPr>
          <a:xfrm>
            <a:off x="7415161" y="11711852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8" name="1"/>
          <p:cNvSpPr txBox="1"/>
          <p:nvPr/>
        </p:nvSpPr>
        <p:spPr>
          <a:xfrm>
            <a:off x="15049233" y="11716213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9" name="2"/>
          <p:cNvSpPr txBox="1"/>
          <p:nvPr/>
        </p:nvSpPr>
        <p:spPr>
          <a:xfrm>
            <a:off x="17295761" y="11711852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0" name="3"/>
          <p:cNvSpPr txBox="1"/>
          <p:nvPr/>
        </p:nvSpPr>
        <p:spPr>
          <a:xfrm>
            <a:off x="18006961" y="11728241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1" name="4"/>
          <p:cNvSpPr txBox="1"/>
          <p:nvPr/>
        </p:nvSpPr>
        <p:spPr>
          <a:xfrm>
            <a:off x="18718161" y="11727324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2" name="5"/>
          <p:cNvSpPr txBox="1"/>
          <p:nvPr/>
        </p:nvSpPr>
        <p:spPr>
          <a:xfrm>
            <a:off x="19365861" y="11727324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43" name="6"/>
          <p:cNvSpPr txBox="1"/>
          <p:nvPr/>
        </p:nvSpPr>
        <p:spPr>
          <a:xfrm>
            <a:off x="20077061" y="11727324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44" name="7"/>
          <p:cNvSpPr txBox="1"/>
          <p:nvPr/>
        </p:nvSpPr>
        <p:spPr>
          <a:xfrm>
            <a:off x="20788261" y="11727324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45" name="8"/>
          <p:cNvSpPr txBox="1"/>
          <p:nvPr/>
        </p:nvSpPr>
        <p:spPr>
          <a:xfrm>
            <a:off x="21435961" y="11727324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46" name="9"/>
          <p:cNvSpPr txBox="1"/>
          <p:nvPr/>
        </p:nvSpPr>
        <p:spPr>
          <a:xfrm>
            <a:off x="22083661" y="11711852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[&quot;0508&quot;,&quot;0515&quot;,&quot;1225&quot;,&quot;0915&quot;,&quot;1111&quot;,&quot;0101&quot;,&quot;0318&quot;,&quot;0301&quot;,&quot;0815&quot;]"/>
          <p:cNvSpPr txBox="1"/>
          <p:nvPr/>
        </p:nvSpPr>
        <p:spPr>
          <a:xfrm>
            <a:off x="4768056" y="2873771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["0508","0515","1225","0915","1111","0101","0318","0301","0815"]</a:t>
            </a:r>
          </a:p>
        </p:txBody>
      </p:sp>
      <p:sp>
        <p:nvSpPr>
          <p:cNvPr id="649" name="[[],[&quot;1111&quot;,&quot;0101&quot;,&quot;0301&quot;],[],[],[],[&quot;0515&quot;,&quot;1225&quot;,&quot;0915&quot;,&quot;0815&quot;],[],[],[&quot;0508&quot;,&quot;0318&quot;],[]]"/>
          <p:cNvSpPr txBox="1"/>
          <p:nvPr/>
        </p:nvSpPr>
        <p:spPr>
          <a:xfrm>
            <a:off x="1668897" y="4060135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[[],["111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","010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","030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"],[],[],[],["051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","122</a:t>
            </a:r>
            <a:r>
              <a:rPr b="1">
                <a:solidFill>
                  <a:srgbClr val="819AC3"/>
                </a:solidFill>
              </a:rPr>
              <a:t>5</a:t>
            </a:r>
            <a:r>
              <a:t>","091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","081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"],[],[],["050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","031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"],[]]</a:t>
            </a:r>
          </a:p>
        </p:txBody>
      </p:sp>
      <p:sp>
        <p:nvSpPr>
          <p:cNvPr id="650" name="[&quot;1111&quot;,&quot;0101&quot;,&quot;0301&quot;,&quot;0515&quot;,&quot;1225&quot;,&quot;0915&quot;,&quot;0815&quot;,&quot;0508&quot;,&quot;0318&quot;]"/>
          <p:cNvSpPr txBox="1"/>
          <p:nvPr/>
        </p:nvSpPr>
        <p:spPr>
          <a:xfrm>
            <a:off x="4768056" y="5246498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["1111","0101","0301","0515","1225","0915","0815","0508","0318"]</a:t>
            </a:r>
          </a:p>
        </p:txBody>
      </p:sp>
      <p:sp>
        <p:nvSpPr>
          <p:cNvPr id="651" name="[[&quot;0101&quot;,&quot;0301&quot;,&quot;0508&quot;],[&quot;1111&quot;,&quot;0515&quot;,&quot;0915&quot;,&quot;0815&quot;,&quot;0318&quot;],[&quot;1225&quot;],[],[],[],[],[],[],[]]"/>
          <p:cNvSpPr txBox="1"/>
          <p:nvPr/>
        </p:nvSpPr>
        <p:spPr>
          <a:xfrm>
            <a:off x="1668897" y="6432862"/>
            <a:ext cx="21046207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[["01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1","03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8"],["11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1","05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5","09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5","08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5","03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8"],["12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5"],[],[],[],[],[],[],[]]</a:t>
            </a:r>
          </a:p>
        </p:txBody>
      </p:sp>
      <p:sp>
        <p:nvSpPr>
          <p:cNvPr id="652" name="[&quot;0101&quot;,&quot;0301&quot;,&quot;0508&quot;,&quot;1111&quot;,&quot;0515&quot;,&quot;0915&quot;,&quot;0815&quot;,&quot;0318&quot;,&quot;1225&quot;]"/>
          <p:cNvSpPr txBox="1"/>
          <p:nvPr/>
        </p:nvSpPr>
        <p:spPr>
          <a:xfrm>
            <a:off x="4768056" y="7619225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["0101","0301","0508","1111","0515","0915","0815","0318","1225"]</a:t>
            </a:r>
          </a:p>
        </p:txBody>
      </p:sp>
      <p:sp>
        <p:nvSpPr>
          <p:cNvPr id="653" name="[[],[&quot;0101&quot;,&quot;1111&quot;],[&quot;1225&quot;],[&quot;0301&quot;,&quot;0318&quot;],[],[&quot;0508&quot;,&quot;0515&quot;],[],[],[&quot;0815&quot;],[&quot;0915&quot;]]"/>
          <p:cNvSpPr txBox="1"/>
          <p:nvPr/>
        </p:nvSpPr>
        <p:spPr>
          <a:xfrm>
            <a:off x="2013247" y="8792869"/>
            <a:ext cx="20357506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[[],["0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01","1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11"],["1</a:t>
            </a:r>
            <a:r>
              <a:rPr b="1">
                <a:solidFill>
                  <a:srgbClr val="829BC4"/>
                </a:solidFill>
              </a:rPr>
              <a:t>2</a:t>
            </a:r>
            <a:r>
              <a:t>25"],["0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01","0</a:t>
            </a:r>
            <a:r>
              <a:rPr b="1">
                <a:solidFill>
                  <a:srgbClr val="829BC4"/>
                </a:solidFill>
              </a:rPr>
              <a:t>3</a:t>
            </a:r>
            <a:r>
              <a:t>18"],[],["0</a:t>
            </a:r>
            <a:r>
              <a:rPr b="1">
                <a:solidFill>
                  <a:srgbClr val="8099C2"/>
                </a:solidFill>
              </a:rPr>
              <a:t>5</a:t>
            </a:r>
            <a:r>
              <a:t>08","0</a:t>
            </a:r>
            <a:r>
              <a:rPr b="1">
                <a:solidFill>
                  <a:srgbClr val="829BC4"/>
                </a:solidFill>
              </a:rPr>
              <a:t>5</a:t>
            </a:r>
            <a:r>
              <a:t>15"],[],[],["0</a:t>
            </a:r>
            <a:r>
              <a:rPr b="1">
                <a:solidFill>
                  <a:srgbClr val="829BC4"/>
                </a:solidFill>
              </a:rPr>
              <a:t>8</a:t>
            </a:r>
            <a:r>
              <a:t>15"],["0</a:t>
            </a:r>
            <a:r>
              <a:rPr b="1">
                <a:solidFill>
                  <a:srgbClr val="829BC4"/>
                </a:solidFill>
              </a:rPr>
              <a:t>9</a:t>
            </a:r>
            <a:r>
              <a:t>15"]]</a:t>
            </a:r>
          </a:p>
        </p:txBody>
      </p:sp>
      <p:sp>
        <p:nvSpPr>
          <p:cNvPr id="654" name="[&quot;0101&quot;,&quot;1111&quot;,&quot;1225&quot;,&quot;0301&quot;,&quot;0318&quot;,&quot;0508&quot;,&quot;0515&quot;,&quot;0815&quot;,&quot;0915&quot;]"/>
          <p:cNvSpPr txBox="1"/>
          <p:nvPr/>
        </p:nvSpPr>
        <p:spPr>
          <a:xfrm>
            <a:off x="4768056" y="9979233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["0101","1111","1225","0301","0318","0508","0515","0815","0915"]</a:t>
            </a:r>
          </a:p>
        </p:txBody>
      </p:sp>
      <p:sp>
        <p:nvSpPr>
          <p:cNvPr id="655" name="[[&quot;0101&quot;,&quot;0301&quot;,&quot;0318&quot;,&quot;0508&quot;,&quot;0515&quot;,&quot;0815&quot;,&quot;0915&quot;],[&quot;1111&quot;,&quot;1225&quot;],[],[],[],[],[],[],[],[]]"/>
          <p:cNvSpPr txBox="1"/>
          <p:nvPr/>
        </p:nvSpPr>
        <p:spPr>
          <a:xfrm>
            <a:off x="1554112" y="11178315"/>
            <a:ext cx="21275775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[["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101","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301","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318","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508","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515","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815","</a:t>
            </a:r>
            <a:r>
              <a:rPr b="1">
                <a:solidFill>
                  <a:srgbClr val="829BC4"/>
                </a:solidFill>
              </a:rPr>
              <a:t>0</a:t>
            </a:r>
            <a:r>
              <a:t>915"],["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111","</a:t>
            </a:r>
            <a:r>
              <a:rPr b="1">
                <a:solidFill>
                  <a:srgbClr val="829BC4"/>
                </a:solidFill>
              </a:rPr>
              <a:t>1</a:t>
            </a:r>
            <a:r>
              <a:t>225"],[],[],[],[],[],[],[],[]]</a:t>
            </a:r>
          </a:p>
        </p:txBody>
      </p:sp>
      <p:sp>
        <p:nvSpPr>
          <p:cNvPr id="656" name="Line"/>
          <p:cNvSpPr/>
          <p:nvPr/>
        </p:nvSpPr>
        <p:spPr>
          <a:xfrm>
            <a:off x="12140621" y="3506080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57" name="분배"/>
          <p:cNvSpPr txBox="1"/>
          <p:nvPr/>
        </p:nvSpPr>
        <p:spPr>
          <a:xfrm>
            <a:off x="12359426" y="3554157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58" name="[&quot;0101&quot;,&quot;0301&quot;,&quot;0318&quot;,&quot;0508&quot;,&quot;0515&quot;,&quot;0815&quot;,&quot;0915&quot;,&quot;1111&quot;,&quot;1225&quot;]"/>
          <p:cNvSpPr txBox="1"/>
          <p:nvPr/>
        </p:nvSpPr>
        <p:spPr>
          <a:xfrm>
            <a:off x="4768056" y="12402504"/>
            <a:ext cx="1484788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["0101","0301","0318","0508","0515","0815","0915","1111","1225"]</a:t>
            </a:r>
          </a:p>
        </p:txBody>
      </p:sp>
      <p:sp>
        <p:nvSpPr>
          <p:cNvPr id="659" name="Line"/>
          <p:cNvSpPr/>
          <p:nvPr/>
        </p:nvSpPr>
        <p:spPr>
          <a:xfrm>
            <a:off x="12140621" y="4628690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60" name="합체"/>
          <p:cNvSpPr txBox="1"/>
          <p:nvPr/>
        </p:nvSpPr>
        <p:spPr>
          <a:xfrm>
            <a:off x="12359426" y="4698295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61" name="Line"/>
          <p:cNvSpPr/>
          <p:nvPr/>
        </p:nvSpPr>
        <p:spPr>
          <a:xfrm>
            <a:off x="12133478" y="5876608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62" name="분배"/>
          <p:cNvSpPr txBox="1"/>
          <p:nvPr/>
        </p:nvSpPr>
        <p:spPr>
          <a:xfrm>
            <a:off x="12352282" y="5924686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63" name="Line"/>
          <p:cNvSpPr/>
          <p:nvPr/>
        </p:nvSpPr>
        <p:spPr>
          <a:xfrm>
            <a:off x="12133478" y="6999219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64" name="합체"/>
          <p:cNvSpPr txBox="1"/>
          <p:nvPr/>
        </p:nvSpPr>
        <p:spPr>
          <a:xfrm>
            <a:off x="12352282" y="706882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65" name="Line"/>
          <p:cNvSpPr/>
          <p:nvPr/>
        </p:nvSpPr>
        <p:spPr>
          <a:xfrm>
            <a:off x="12126334" y="8241877"/>
            <a:ext cx="1" cy="652766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66" name="분배"/>
          <p:cNvSpPr txBox="1"/>
          <p:nvPr/>
        </p:nvSpPr>
        <p:spPr>
          <a:xfrm>
            <a:off x="12345137" y="8289954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67" name="Line"/>
          <p:cNvSpPr/>
          <p:nvPr/>
        </p:nvSpPr>
        <p:spPr>
          <a:xfrm>
            <a:off x="12126334" y="9364488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68" name="합체"/>
          <p:cNvSpPr txBox="1"/>
          <p:nvPr/>
        </p:nvSpPr>
        <p:spPr>
          <a:xfrm>
            <a:off x="12345137" y="9434093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69" name="Line"/>
          <p:cNvSpPr/>
          <p:nvPr/>
        </p:nvSpPr>
        <p:spPr>
          <a:xfrm>
            <a:off x="12133478" y="10623593"/>
            <a:ext cx="1" cy="652767"/>
          </a:xfrm>
          <a:prstGeom prst="line">
            <a:avLst/>
          </a:prstGeom>
          <a:ln w="76200">
            <a:solidFill>
              <a:srgbClr val="829BC4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70" name="분배"/>
          <p:cNvSpPr txBox="1"/>
          <p:nvPr/>
        </p:nvSpPr>
        <p:spPr>
          <a:xfrm>
            <a:off x="12352282" y="10671671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solidFill>
                  <a:srgbClr val="829B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분배</a:t>
            </a:r>
          </a:p>
        </p:txBody>
      </p:sp>
      <p:sp>
        <p:nvSpPr>
          <p:cNvPr id="671" name="Line"/>
          <p:cNvSpPr/>
          <p:nvPr/>
        </p:nvSpPr>
        <p:spPr>
          <a:xfrm>
            <a:off x="12133478" y="11746204"/>
            <a:ext cx="1" cy="53846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diamond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672" name="합체"/>
          <p:cNvSpPr txBox="1"/>
          <p:nvPr/>
        </p:nvSpPr>
        <p:spPr>
          <a:xfrm>
            <a:off x="12352282" y="11815809"/>
            <a:ext cx="726822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합체</a:t>
            </a:r>
          </a:p>
        </p:txBody>
      </p:sp>
      <p:sp>
        <p:nvSpPr>
          <p:cNvPr id="673" name="기수 정렬"/>
          <p:cNvSpPr txBox="1"/>
          <p:nvPr>
            <p:ph type="title" idx="4294967295"/>
          </p:nvPr>
        </p:nvSpPr>
        <p:spPr>
          <a:xfrm>
            <a:off x="10140374" y="166427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기수 정렬</a:t>
            </a:r>
          </a:p>
        </p:txBody>
      </p:sp>
      <p:sp>
        <p:nvSpPr>
          <p:cNvPr id="674" name="Radix Sort"/>
          <p:cNvSpPr txBox="1"/>
          <p:nvPr/>
        </p:nvSpPr>
        <p:spPr>
          <a:xfrm>
            <a:off x="10628598" y="1593545"/>
            <a:ext cx="3634804" cy="9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500"/>
            </a:lvl1pPr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Screen Shot 2021-01-29 at 10.17.35 PM.png" descr="Screen Shot 2021-01-29 at 10.17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1" y="1229472"/>
            <a:ext cx="8865382" cy="11257056"/>
          </a:xfrm>
          <a:prstGeom prst="rect">
            <a:avLst/>
          </a:prstGeom>
          <a:ln w="12700">
            <a:miter lim="400000"/>
          </a:ln>
        </p:spPr>
      </p:pic>
      <p:sp>
        <p:nvSpPr>
          <p:cNvPr id="677" name="✔︎"/>
          <p:cNvSpPr txBox="1"/>
          <p:nvPr/>
        </p:nvSpPr>
        <p:spPr>
          <a:xfrm>
            <a:off x="11416004" y="94901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678" name="Screen Shot 2021-01-29 at 7.32.07 PM.png" descr="Screen Shot 2021-01-29 at 7.32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5504" y="3263748"/>
            <a:ext cx="12770062" cy="38998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1" name="Group"/>
          <p:cNvGrpSpPr/>
          <p:nvPr/>
        </p:nvGrpSpPr>
        <p:grpSpPr>
          <a:xfrm>
            <a:off x="12314132" y="8295644"/>
            <a:ext cx="8092928" cy="2014685"/>
            <a:chOff x="0" y="0"/>
            <a:chExt cx="8092927" cy="2014683"/>
          </a:xfrm>
        </p:grpSpPr>
        <p:pic>
          <p:nvPicPr>
            <p:cNvPr id="679" name="Screen Shot 2021-01-29 at 11.06.46 PM.png" descr="Screen Shot 2021-01-29 at 11.06.4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35" y="0"/>
              <a:ext cx="3522542" cy="891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Screen Shot 2021-01-29 at 11.06.22 PM.png" descr="Screen Shot 2021-01-29 at 11.06.2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212079"/>
              <a:ext cx="8092928" cy="802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4 x 4 미니 스도쿠"/>
          <p:cNvSpPr txBox="1"/>
          <p:nvPr/>
        </p:nvSpPr>
        <p:spPr>
          <a:xfrm>
            <a:off x="9054477" y="905582"/>
            <a:ext cx="6275046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4 x 4 미니 스도쿠</a:t>
            </a:r>
          </a:p>
        </p:txBody>
      </p:sp>
      <p:sp>
        <p:nvSpPr>
          <p:cNvPr id="684" name="퍼즐보드"/>
          <p:cNvSpPr txBox="1"/>
          <p:nvPr/>
        </p:nvSpPr>
        <p:spPr>
          <a:xfrm>
            <a:off x="6894004" y="11036337"/>
            <a:ext cx="226479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퍼즐보드</a:t>
            </a:r>
          </a:p>
        </p:txBody>
      </p:sp>
      <p:sp>
        <p:nvSpPr>
          <p:cNvPr id="685" name="정답보드"/>
          <p:cNvSpPr txBox="1"/>
          <p:nvPr/>
        </p:nvSpPr>
        <p:spPr>
          <a:xfrm>
            <a:off x="15098204" y="11036337"/>
            <a:ext cx="226479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정답보드</a:t>
            </a:r>
          </a:p>
        </p:txBody>
      </p:sp>
      <p:pic>
        <p:nvPicPr>
          <p:cNvPr id="686" name="Screen Shot 2021-01-26 at 12.45.43 PM.png" descr="Screen Shot 2021-01-26 at 12.4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7178" y="3524250"/>
            <a:ext cx="14829644" cy="6740747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Arrow"/>
          <p:cNvSpPr/>
          <p:nvPr/>
        </p:nvSpPr>
        <p:spPr>
          <a:xfrm>
            <a:off x="22014384" y="1166982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스도쿠 보드의 표현"/>
          <p:cNvSpPr txBox="1"/>
          <p:nvPr/>
        </p:nvSpPr>
        <p:spPr>
          <a:xfrm>
            <a:off x="8886075" y="905582"/>
            <a:ext cx="6611850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보드의 표현</a:t>
            </a:r>
          </a:p>
        </p:txBody>
      </p:sp>
      <p:sp>
        <p:nvSpPr>
          <p:cNvPr id="690" name="board = [[1, 2, 3, 4],…"/>
          <p:cNvSpPr txBox="1"/>
          <p:nvPr/>
        </p:nvSpPr>
        <p:spPr>
          <a:xfrm>
            <a:off x="13378679" y="4276827"/>
            <a:ext cx="8838610" cy="341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[[1, 2, 3, 4],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[3, 4, 1, 2],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[2, 1, 4, 3],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[4, 3, 2, 1]]</a:t>
            </a:r>
          </a:p>
        </p:txBody>
      </p:sp>
      <p:graphicFrame>
        <p:nvGraphicFramePr>
          <p:cNvPr id="691" name="Table"/>
          <p:cNvGraphicFramePr/>
          <p:nvPr/>
        </p:nvGraphicFramePr>
        <p:xfrm>
          <a:off x="2981325" y="3014864"/>
          <a:ext cx="7821387" cy="85469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0467"/>
                <a:gridCol w="1560467"/>
                <a:gridCol w="1560467"/>
                <a:gridCol w="1560467"/>
                <a:gridCol w="1560467"/>
              </a:tblGrid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스도쿠 보드의 표현"/>
          <p:cNvSpPr txBox="1"/>
          <p:nvPr/>
        </p:nvSpPr>
        <p:spPr>
          <a:xfrm>
            <a:off x="8886075" y="905582"/>
            <a:ext cx="6611850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보드의 표현</a:t>
            </a:r>
          </a:p>
        </p:txBody>
      </p:sp>
      <p:sp>
        <p:nvSpPr>
          <p:cNvPr id="694" name="board = [[1, 2, 3, 4],…"/>
          <p:cNvSpPr txBox="1"/>
          <p:nvPr/>
        </p:nvSpPr>
        <p:spPr>
          <a:xfrm>
            <a:off x="13378679" y="4229845"/>
            <a:ext cx="8838610" cy="682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[[1, 2, 3, 4],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[3, 4, 1, 2],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[2, 1, 4, 3], 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  [4, 3, 2, 1]]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800">
                <a:solidFill>
                  <a:srgbClr val="FF40FF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000000"/>
                </a:solidFill>
              </a:rPr>
              <a:t>board[</a:t>
            </a:r>
            <a:r>
              <a:t>2</a:t>
            </a:r>
            <a:r>
              <a:rPr>
                <a:solidFill>
                  <a:srgbClr val="000000"/>
                </a:solidFill>
              </a:rPr>
              <a:t>][</a:t>
            </a:r>
            <a:r>
              <a:t>3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>
              <a:lnSpc>
                <a:spcPct val="120000"/>
              </a:lnSpc>
              <a:defRPr b="0" sz="4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graphicFrame>
        <p:nvGraphicFramePr>
          <p:cNvPr id="695" name="Table"/>
          <p:cNvGraphicFramePr/>
          <p:nvPr/>
        </p:nvGraphicFramePr>
        <p:xfrm>
          <a:off x="2981325" y="3014864"/>
          <a:ext cx="7821387" cy="85469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0467"/>
                <a:gridCol w="1560467"/>
                <a:gridCol w="1560467"/>
                <a:gridCol w="1560467"/>
                <a:gridCol w="1560467"/>
              </a:tblGrid>
              <a:tr h="1705578">
                <a:tc>
                  <a:txBody>
                    <a:bodyPr/>
                    <a:lstStyle/>
                    <a:p>
                      <a:pPr defTabSz="914400">
                        <a:def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olidFill>
                            <a:srgbClr val="FF40FF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olidFill>
                            <a:srgbClr val="FF40FF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800">
                          <a:solidFill>
                            <a:srgbClr val="FF40FF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7055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64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65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698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sp>
        <p:nvSpPr>
          <p:cNvPr id="699" name="row0 = [1, 2, 3, 4]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graphicFrame>
        <p:nvGraphicFramePr>
          <p:cNvPr id="700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03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704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05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08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709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10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13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714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15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DFF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D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18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719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20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DFF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D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23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</a:t>
            </a:r>
          </a:p>
        </p:txBody>
      </p:sp>
      <p:sp>
        <p:nvSpPr>
          <p:cNvPr id="724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25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28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</p:txBody>
      </p:sp>
      <p:sp>
        <p:nvSpPr>
          <p:cNvPr id="729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30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FF8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33" name="row0 = [1, 2, 3, 4]…"/>
          <p:cNvSpPr txBox="1"/>
          <p:nvPr/>
        </p:nvSpPr>
        <p:spPr>
          <a:xfrm>
            <a:off x="2014970" y="4857432"/>
            <a:ext cx="20354060" cy="389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[row0, row1, row2, row3]</a:t>
            </a:r>
          </a:p>
        </p:txBody>
      </p:sp>
      <p:sp>
        <p:nvSpPr>
          <p:cNvPr id="734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graphicFrame>
        <p:nvGraphicFramePr>
          <p:cNvPr id="735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38" name="정답 퍼즐보드 배치하기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정답 퍼즐보드 배치하기</a:t>
            </a:r>
          </a:p>
        </p:txBody>
      </p:sp>
      <p:sp>
        <p:nvSpPr>
          <p:cNvPr id="739" name="row0 = [1, 2, 3, 4]…"/>
          <p:cNvSpPr txBox="1"/>
          <p:nvPr/>
        </p:nvSpPr>
        <p:spPr>
          <a:xfrm>
            <a:off x="2014971" y="4858338"/>
            <a:ext cx="20354059" cy="623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row1 = row0[2:4] + row0[0:2] </a:t>
            </a:r>
            <a:r>
              <a:rPr>
                <a:solidFill>
                  <a:srgbClr val="008F00"/>
                </a:solidFill>
              </a:rPr>
              <a:t>== [3, 4, 1, 2]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row2 = [row0[1], row0[0], row0[3], row0[2]] </a:t>
            </a:r>
            <a:r>
              <a:rPr>
                <a:solidFill>
                  <a:srgbClr val="008F00"/>
                </a:solidFill>
              </a:rPr>
              <a:t>== [2, 1, 4, 3]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row3 = row2[2:4] + row2[0:2] </a:t>
            </a:r>
            <a:r>
              <a:rPr>
                <a:solidFill>
                  <a:srgbClr val="008F00"/>
                </a:solidFill>
              </a:rPr>
              <a:t>== [4, 3, 2, 1]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board = [row0, row1, row2, row3] </a:t>
            </a:r>
            <a:r>
              <a:rPr>
                <a:solidFill>
                  <a:srgbClr val="008F00"/>
                </a:solidFill>
              </a:rPr>
              <a:t>== [[1, 2, 3, 4],</a:t>
            </a:r>
            <a:endParaRPr>
              <a:solidFill>
                <a:srgbClr val="008F00"/>
              </a:solidFill>
            </a:endParaR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008F00"/>
                </a:solidFill>
              </a:rPr>
              <a:t>                                     [3, 4, 1, 2],</a:t>
            </a:r>
            <a:br>
              <a:rPr>
                <a:solidFill>
                  <a:srgbClr val="008F00"/>
                </a:solidFill>
              </a:rPr>
            </a:br>
            <a:r>
              <a:rPr>
                <a:solidFill>
                  <a:srgbClr val="008F00"/>
                </a:solidFill>
              </a:rPr>
              <a:t>                                     [2, 1, 4, 3],</a:t>
            </a:r>
            <a:endParaRPr>
              <a:solidFill>
                <a:srgbClr val="008F00"/>
              </a:solidFill>
            </a:endParaR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rgbClr val="008F00"/>
                </a:solidFill>
              </a:rPr>
              <a:t>                                     [4, 3, 2, 1]]</a:t>
            </a:r>
          </a:p>
        </p:txBody>
      </p:sp>
      <p:graphicFrame>
        <p:nvGraphicFramePr>
          <p:cNvPr id="740" name="Table"/>
          <p:cNvGraphicFramePr/>
          <p:nvPr/>
        </p:nvGraphicFramePr>
        <p:xfrm>
          <a:off x="1939925" y="8856864"/>
          <a:ext cx="4793503" cy="4342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4890"/>
                <a:gridCol w="954890"/>
                <a:gridCol w="954890"/>
                <a:gridCol w="954890"/>
                <a:gridCol w="954890"/>
              </a:tblGrid>
              <a:tr h="86478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647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grpSp>
        <p:nvGrpSpPr>
          <p:cNvPr id="747" name="Group"/>
          <p:cNvGrpSpPr/>
          <p:nvPr/>
        </p:nvGrpSpPr>
        <p:grpSpPr>
          <a:xfrm>
            <a:off x="1366649" y="5114591"/>
            <a:ext cx="21650703" cy="4676776"/>
            <a:chOff x="0" y="0"/>
            <a:chExt cx="21650701" cy="4676775"/>
          </a:xfrm>
        </p:grpSpPr>
        <p:sp>
          <p:nvSpPr>
            <p:cNvPr id="743" name="[1, 2, 3, 4]…"/>
            <p:cNvSpPr txBox="1"/>
            <p:nvPr/>
          </p:nvSpPr>
          <p:spPr>
            <a:xfrm>
              <a:off x="0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2, 3,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2, 4,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3, 2,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3, 4, 2]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4, 2,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[1, 4, 3, 2]</a:t>
              </a:r>
            </a:p>
          </p:txBody>
        </p:sp>
        <p:sp>
          <p:nvSpPr>
            <p:cNvPr id="744" name="[2, 1, 3, 4]…"/>
            <p:cNvSpPr txBox="1"/>
            <p:nvPr/>
          </p:nvSpPr>
          <p:spPr>
            <a:xfrm>
              <a:off x="5715000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1, 3,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1, 4,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3, 1,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3, 4, 1]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4, 1,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[2, 4, 3, 1]</a:t>
              </a:r>
            </a:p>
          </p:txBody>
        </p:sp>
        <p:sp>
          <p:nvSpPr>
            <p:cNvPr id="745" name="[3, 1, 2, 4]…"/>
            <p:cNvSpPr txBox="1"/>
            <p:nvPr/>
          </p:nvSpPr>
          <p:spPr>
            <a:xfrm>
              <a:off x="11430001" y="-1"/>
              <a:ext cx="4505700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1, 2,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1, 4, 2]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2, 1, 4]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2, 4, 1]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4, 1, 2]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[3, 4, 2, 1]</a:t>
              </a:r>
            </a:p>
          </p:txBody>
        </p:sp>
        <p:sp>
          <p:nvSpPr>
            <p:cNvPr id="746" name="[4, 1, 2, 3]…"/>
            <p:cNvSpPr txBox="1"/>
            <p:nvPr/>
          </p:nvSpPr>
          <p:spPr>
            <a:xfrm>
              <a:off x="17145001" y="-1"/>
              <a:ext cx="4505701" cy="4676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1, 2,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1, 3, 2]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2, 1, 3]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2, 3, 1]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3, 1, 2]</a:t>
              </a:r>
            </a:p>
            <a:p>
              <a:pPr algn="l">
                <a:lnSpc>
                  <a:spcPct val="120000"/>
                </a:lnSpc>
                <a:defRPr b="0" sz="4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r>
                <a:t>[4, 3, 2, 1]</a:t>
              </a:r>
            </a:p>
          </p:txBody>
        </p:sp>
      </p:grpSp>
      <p:sp>
        <p:nvSpPr>
          <p:cNvPr id="748" name="[1, 2, 3, 4] 의 서로 다른 순서 가지 수 = 4! = 24"/>
          <p:cNvSpPr txBox="1"/>
          <p:nvPr/>
        </p:nvSpPr>
        <p:spPr>
          <a:xfrm>
            <a:off x="5176285" y="2885024"/>
            <a:ext cx="14031430" cy="970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defTabSz="345043">
              <a:defRPr sz="5040">
                <a:solidFill>
                  <a:srgbClr val="008F00"/>
                </a:solidFill>
              </a:defRPr>
            </a:pPr>
            <a:r>
              <a: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[1, 2, 3, 4]</a:t>
            </a:r>
            <a:r>
              <a:t> </a:t>
            </a:r>
            <a:r>
              <a:rPr>
                <a:solidFill>
                  <a:srgbClr val="000000"/>
                </a:solidFill>
              </a:rPr>
              <a:t>의</a:t>
            </a:r>
            <a:r>
              <a:t> 서로 다른 순서 가지 수 = 4! = 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69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70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51" name="단계 1 : 총 24가지 정답보드 중에서 하나 무작위 선택"/>
          <p:cNvSpPr txBox="1"/>
          <p:nvPr/>
        </p:nvSpPr>
        <p:spPr>
          <a:xfrm>
            <a:off x="4673218" y="2728241"/>
            <a:ext cx="15037564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단계 1 : 총 24가지 정답보드 중에서 하나 무작위 선택</a:t>
            </a:r>
          </a:p>
        </p:txBody>
      </p:sp>
      <p:sp>
        <p:nvSpPr>
          <p:cNvPr id="752" name="import random…"/>
          <p:cNvSpPr txBox="1"/>
          <p:nvPr/>
        </p:nvSpPr>
        <p:spPr>
          <a:xfrm>
            <a:off x="8536999" y="6668452"/>
            <a:ext cx="7310002" cy="3122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solidFill>
                  <a:srgbClr val="0433FF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import</a:t>
            </a:r>
            <a:r>
              <a:t> </a:t>
            </a:r>
            <a:r>
              <a:rPr>
                <a:solidFill>
                  <a:srgbClr val="000000"/>
                </a:solidFill>
              </a:rPr>
              <a:t>random</a:t>
            </a:r>
            <a:endParaRPr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row0 = </a:t>
            </a:r>
            <a:r>
              <a:rPr>
                <a:solidFill>
                  <a:srgbClr val="008F00"/>
                </a:solidFill>
              </a:rPr>
              <a:t>[1, 2, 3, 4]</a:t>
            </a:r>
          </a:p>
          <a:p>
            <a:pPr algn="l">
              <a:lnSpc>
                <a:spcPct val="120000"/>
              </a:lnSpc>
              <a:defRPr b="0" sz="4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random.shuffle(row0)</a:t>
            </a:r>
          </a:p>
        </p:txBody>
      </p:sp>
      <p:sp>
        <p:nvSpPr>
          <p:cNvPr id="753" name="4! = 24"/>
          <p:cNvSpPr txBox="1"/>
          <p:nvPr/>
        </p:nvSpPr>
        <p:spPr>
          <a:xfrm>
            <a:off x="4673218" y="4324938"/>
            <a:ext cx="15037564" cy="10176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402550">
              <a:defRPr sz="5880"/>
            </a:lvl1pPr>
          </a:lstStyle>
          <a:p>
            <a:pPr/>
            <a:r>
              <a:t>4! = 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creen Shot 2021-01-29 at 11.15.25 PM.png" descr="Screen Shot 2021-01-29 at 11.15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973" y="3375316"/>
            <a:ext cx="19532054" cy="6965368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스도쿠 정답보드 만들기 : 단계 1 구현"/>
          <p:cNvSpPr txBox="1"/>
          <p:nvPr/>
        </p:nvSpPr>
        <p:spPr>
          <a:xfrm>
            <a:off x="5804751" y="905582"/>
            <a:ext cx="12774499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 : 단계 1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스도쿠 정답보드 만들기"/>
          <p:cNvSpPr txBox="1"/>
          <p:nvPr/>
        </p:nvSpPr>
        <p:spPr>
          <a:xfrm>
            <a:off x="8139061" y="905582"/>
            <a:ext cx="810587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</a:t>
            </a:r>
          </a:p>
        </p:txBody>
      </p:sp>
      <p:sp>
        <p:nvSpPr>
          <p:cNvPr id="759" name="단계 2 : 추가로 16가지 정답보드 중에서 하나 무작위 선택"/>
          <p:cNvSpPr txBox="1"/>
          <p:nvPr/>
        </p:nvSpPr>
        <p:spPr>
          <a:xfrm>
            <a:off x="2093675" y="2677441"/>
            <a:ext cx="20196650" cy="1017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77904">
              <a:defRPr sz="5520"/>
            </a:lvl1pPr>
          </a:lstStyle>
          <a:p>
            <a:pPr/>
            <a:r>
              <a:t>단계 2 : 추가로 16가지 정답보드 중에서 하나 무작위 선택</a:t>
            </a:r>
          </a:p>
        </p:txBody>
      </p:sp>
      <p:sp>
        <p:nvSpPr>
          <p:cNvPr id="760" name="줄바꾸기 조합 = 2 x 2 x 2 x 2 = 16"/>
          <p:cNvSpPr txBox="1"/>
          <p:nvPr/>
        </p:nvSpPr>
        <p:spPr>
          <a:xfrm>
            <a:off x="12424401" y="7126824"/>
            <a:ext cx="10711199" cy="7418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28612">
              <a:defRPr sz="4800">
                <a:solidFill>
                  <a:srgbClr val="008F00"/>
                </a:solidFill>
              </a:defRPr>
            </a:lvl1pPr>
          </a:lstStyle>
          <a:p>
            <a:pPr/>
            <a:r>
              <a:t>줄바꾸기 조합 = 2 x 2 x 2 x 2 = 16</a:t>
            </a:r>
          </a:p>
        </p:txBody>
      </p:sp>
      <p:pic>
        <p:nvPicPr>
          <p:cNvPr id="761" name="Screen Shot 2021-01-26 at 4.10.32 PM.png" descr="Screen Shot 2021-01-26 at 4.10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0719" y="4452953"/>
            <a:ext cx="8105878" cy="7489126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서로 다른 스도쿠 정답보드의 총 가지 수 = 24 x 16 = 384"/>
          <p:cNvSpPr txBox="1"/>
          <p:nvPr/>
        </p:nvSpPr>
        <p:spPr>
          <a:xfrm>
            <a:off x="4954130" y="12381498"/>
            <a:ext cx="14475740" cy="7418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28612">
              <a:defRPr sz="4800">
                <a:solidFill>
                  <a:srgbClr val="008F00"/>
                </a:solidFill>
              </a:defRPr>
            </a:lvl1pPr>
          </a:lstStyle>
          <a:p>
            <a:pPr/>
            <a:r>
              <a:t>서로 다른 스도쿠 정답보드의 총 가지 수 = 24 x 16 = 384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Screen Shot 2021-01-29 at 11.16.43 PM.png" descr="Screen Shot 2021-01-29 at 11.16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043" y="3765229"/>
            <a:ext cx="19675914" cy="6185542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스도쿠 정답보드 만들기 : 단계 2 (가로줄 바꾸기) 구현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 : 단계 2 (가로줄 바꾸기)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스도쿠 정답보드 만들기 : 단계 2 (세로줄 바꾸기) 구현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 : 단계 2 (세로줄 바꾸기) 구현</a:t>
            </a:r>
          </a:p>
        </p:txBody>
      </p:sp>
      <p:pic>
        <p:nvPicPr>
          <p:cNvPr id="768" name="Screen Shot 2021-01-27 at 1.18.00 PM.png" descr="Screen Shot 2021-01-27 at 1.18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7770" y="3616115"/>
            <a:ext cx="14108460" cy="6483770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가로 세로 바꾸기…"/>
          <p:cNvSpPr txBox="1"/>
          <p:nvPr/>
        </p:nvSpPr>
        <p:spPr>
          <a:xfrm>
            <a:off x="9429829" y="10857212"/>
            <a:ext cx="5524342" cy="17749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 defTabSz="361473">
              <a:defRPr sz="5280">
                <a:solidFill>
                  <a:srgbClr val="008F00"/>
                </a:solidFill>
              </a:defRPr>
            </a:pPr>
            <a:r>
              <a:t>가로 세로 바꾸기</a:t>
            </a:r>
          </a:p>
          <a:p>
            <a:pPr defTabSz="361473">
              <a:defRPr sz="5280">
                <a:solidFill>
                  <a:srgbClr val="008F00"/>
                </a:solidFill>
              </a:defRPr>
            </a:pPr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pp.387~38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pp.387~388</a:t>
            </a:r>
          </a:p>
        </p:txBody>
      </p:sp>
      <p:pic>
        <p:nvPicPr>
          <p:cNvPr id="773" name="Screen Shot 2021-01-29 at 10.56.25 PM.png" descr="Screen Shot 2021-01-29 at 10.56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0250" y="5946305"/>
            <a:ext cx="17423500" cy="1823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776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7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9" name="Rectangle"/>
          <p:cNvSpPr/>
          <p:nvPr/>
        </p:nvSpPr>
        <p:spPr>
          <a:xfrm>
            <a:off x="939800" y="12706022"/>
            <a:ext cx="14231154" cy="269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780" name="Table"/>
          <p:cNvGraphicFramePr/>
          <p:nvPr/>
        </p:nvGraphicFramePr>
        <p:xfrm>
          <a:off x="17586325" y="3116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81" name="Table"/>
          <p:cNvGraphicFramePr/>
          <p:nvPr/>
        </p:nvGraphicFramePr>
        <p:xfrm>
          <a:off x="17586325" y="86536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82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3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  <p:sp>
        <p:nvSpPr>
          <p:cNvPr id="784" name="Rectangle"/>
          <p:cNvSpPr/>
          <p:nvPr/>
        </p:nvSpPr>
        <p:spPr>
          <a:xfrm>
            <a:off x="939800" y="5467298"/>
            <a:ext cx="14231154" cy="72641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78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78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0" name="Rectangle"/>
          <p:cNvSpPr/>
          <p:nvPr/>
        </p:nvSpPr>
        <p:spPr>
          <a:xfrm>
            <a:off x="939800" y="7934157"/>
            <a:ext cx="14231154" cy="47972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791" name="Table"/>
          <p:cNvGraphicFramePr/>
          <p:nvPr/>
        </p:nvGraphicFramePr>
        <p:xfrm>
          <a:off x="17586325" y="3116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92" name="Table"/>
          <p:cNvGraphicFramePr/>
          <p:nvPr/>
        </p:nvGraphicFramePr>
        <p:xfrm>
          <a:off x="17586325" y="86536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9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79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0" name="Rectangle"/>
          <p:cNvSpPr/>
          <p:nvPr/>
        </p:nvSpPr>
        <p:spPr>
          <a:xfrm>
            <a:off x="939800" y="8940670"/>
            <a:ext cx="14231154" cy="3790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01" name="Table"/>
          <p:cNvGraphicFramePr/>
          <p:nvPr/>
        </p:nvGraphicFramePr>
        <p:xfrm>
          <a:off x="17586325" y="31355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02" name="Table"/>
          <p:cNvGraphicFramePr/>
          <p:nvPr/>
        </p:nvGraphicFramePr>
        <p:xfrm>
          <a:off x="17586325" y="86536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0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0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0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0" name="Rectangle"/>
          <p:cNvSpPr/>
          <p:nvPr/>
        </p:nvSpPr>
        <p:spPr>
          <a:xfrm>
            <a:off x="939800" y="8940670"/>
            <a:ext cx="14231154" cy="3790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11" name="Table"/>
          <p:cNvGraphicFramePr/>
          <p:nvPr/>
        </p:nvGraphicFramePr>
        <p:xfrm>
          <a:off x="17586325" y="31355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12" name="Table"/>
          <p:cNvGraphicFramePr/>
          <p:nvPr/>
        </p:nvGraphicFramePr>
        <p:xfrm>
          <a:off x="17586325" y="86536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1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74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75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1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1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Rectangle"/>
          <p:cNvSpPr/>
          <p:nvPr/>
        </p:nvSpPr>
        <p:spPr>
          <a:xfrm>
            <a:off x="939800" y="10272029"/>
            <a:ext cx="14231154" cy="2459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21" name="Table"/>
          <p:cNvGraphicFramePr/>
          <p:nvPr/>
        </p:nvGraphicFramePr>
        <p:xfrm>
          <a:off x="17586325" y="31355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22" name="Table"/>
          <p:cNvGraphicFramePr/>
          <p:nvPr/>
        </p:nvGraphicFramePr>
        <p:xfrm>
          <a:off x="17586325" y="86155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2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2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2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0" name="Rectangle"/>
          <p:cNvSpPr/>
          <p:nvPr/>
        </p:nvSpPr>
        <p:spPr>
          <a:xfrm>
            <a:off x="939800" y="10272029"/>
            <a:ext cx="14231154" cy="2459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31" name="Table"/>
          <p:cNvGraphicFramePr/>
          <p:nvPr/>
        </p:nvGraphicFramePr>
        <p:xfrm>
          <a:off x="17586325" y="31736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32" name="Table"/>
          <p:cNvGraphicFramePr/>
          <p:nvPr/>
        </p:nvGraphicFramePr>
        <p:xfrm>
          <a:off x="17586325" y="8577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3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3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40" name="Rectangle"/>
          <p:cNvSpPr/>
          <p:nvPr/>
        </p:nvSpPr>
        <p:spPr>
          <a:xfrm>
            <a:off x="939800" y="11487815"/>
            <a:ext cx="14231154" cy="12436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41" name="Table"/>
          <p:cNvGraphicFramePr/>
          <p:nvPr/>
        </p:nvGraphicFramePr>
        <p:xfrm>
          <a:off x="17586325" y="31736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42" name="Table"/>
          <p:cNvGraphicFramePr/>
          <p:nvPr/>
        </p:nvGraphicFramePr>
        <p:xfrm>
          <a:off x="17586325" y="8577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4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4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0" name="Rectangle"/>
          <p:cNvSpPr/>
          <p:nvPr/>
        </p:nvSpPr>
        <p:spPr>
          <a:xfrm>
            <a:off x="939800" y="11487815"/>
            <a:ext cx="14231154" cy="12436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851" name="Table"/>
          <p:cNvGraphicFramePr/>
          <p:nvPr/>
        </p:nvGraphicFramePr>
        <p:xfrm>
          <a:off x="17586325" y="31736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2" name="Table"/>
          <p:cNvGraphicFramePr/>
          <p:nvPr/>
        </p:nvGraphicFramePr>
        <p:xfrm>
          <a:off x="17586325" y="8577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</a:tbl>
          </a:graphicData>
        </a:graphic>
      </p:graphicFrame>
      <p:sp>
        <p:nvSpPr>
          <p:cNvPr id="853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4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가로세로 뒤집기 transpose 알고리즘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가로세로 뒤집기 transpose 알고리즘</a:t>
            </a:r>
          </a:p>
        </p:txBody>
      </p:sp>
      <p:grpSp>
        <p:nvGrpSpPr>
          <p:cNvPr id="859" name="Group"/>
          <p:cNvGrpSpPr/>
          <p:nvPr/>
        </p:nvGrpSpPr>
        <p:grpSpPr>
          <a:xfrm>
            <a:off x="736042" y="3013160"/>
            <a:ext cx="13902532" cy="9416668"/>
            <a:chOff x="0" y="0"/>
            <a:chExt cx="13902531" cy="9416667"/>
          </a:xfrm>
        </p:grpSpPr>
        <p:pic>
          <p:nvPicPr>
            <p:cNvPr id="857" name="Screen Shot 2021-05-11 at 9.01.14 AM.png" descr="Screen Shot 2021-05-11 at 9.01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257" y="6094252"/>
              <a:ext cx="13096121" cy="33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8" name="Screen Shot 2021-05-11 at 9.01.06 AM.png" descr="Screen Shot 2021-05-11 at 9.01.06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02532" cy="6031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860" name="Table"/>
          <p:cNvGraphicFramePr/>
          <p:nvPr/>
        </p:nvGraphicFramePr>
        <p:xfrm>
          <a:off x="17586325" y="317361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1" name="Table"/>
          <p:cNvGraphicFramePr/>
          <p:nvPr/>
        </p:nvGraphicFramePr>
        <p:xfrm>
          <a:off x="17586325" y="8577464"/>
          <a:ext cx="4121547" cy="3970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20861"/>
                <a:gridCol w="1020861"/>
                <a:gridCol w="1020861"/>
                <a:gridCol w="1020861"/>
              </a:tblGrid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  <a:tr h="9830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4FB79"/>
                    </a:solidFill>
                  </a:tcPr>
                </a:tc>
              </a:tr>
            </a:tbl>
          </a:graphicData>
        </a:graphic>
      </p:graphicFrame>
      <p:sp>
        <p:nvSpPr>
          <p:cNvPr id="862" name="Line"/>
          <p:cNvSpPr/>
          <p:nvPr/>
        </p:nvSpPr>
        <p:spPr>
          <a:xfrm>
            <a:off x="19628047" y="7377724"/>
            <a:ext cx="1" cy="946742"/>
          </a:xfrm>
          <a:prstGeom prst="line">
            <a:avLst/>
          </a:prstGeom>
          <a:ln w="88900">
            <a:solidFill>
              <a:srgbClr val="FF2F9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3" name="transpose"/>
          <p:cNvSpPr txBox="1"/>
          <p:nvPr/>
        </p:nvSpPr>
        <p:spPr>
          <a:xfrm>
            <a:off x="20080089" y="7538357"/>
            <a:ext cx="235942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F92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/>
            <a:r>
              <a:t>transpose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Screen Shot 2021-01-29 at 11.17.58 PM.png" descr="Screen Shot 2021-01-29 at 11.17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3478" y="3361790"/>
            <a:ext cx="19637044" cy="6992420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스도쿠 정답보드 만들기 : 단계 2 구현 (완성)"/>
          <p:cNvSpPr txBox="1"/>
          <p:nvPr/>
        </p:nvSpPr>
        <p:spPr>
          <a:xfrm>
            <a:off x="2960551" y="956382"/>
            <a:ext cx="18462898" cy="12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스도쿠 정답보드 만들기 : 단계 2 구현 (완성)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869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Rectangle"/>
          <p:cNvSpPr/>
          <p:nvPr/>
        </p:nvSpPr>
        <p:spPr>
          <a:xfrm>
            <a:off x="8013438" y="741149"/>
            <a:ext cx="10774640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2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876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Rectangle"/>
          <p:cNvSpPr/>
          <p:nvPr/>
        </p:nvSpPr>
        <p:spPr>
          <a:xfrm>
            <a:off x="10024319" y="1886423"/>
            <a:ext cx="9248685" cy="602778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880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Rectangle"/>
          <p:cNvSpPr/>
          <p:nvPr/>
        </p:nvSpPr>
        <p:spPr>
          <a:xfrm>
            <a:off x="7899706" y="1651000"/>
            <a:ext cx="11856219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3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Screen Shot 2021-01-27 at 2.02.48 PM.png" descr="Screen Shot 2021-01-27 at 2.02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025" y="2392483"/>
            <a:ext cx="8189950" cy="874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uples = []…"/>
          <p:cNvSpPr txBox="1"/>
          <p:nvPr/>
        </p:nvSpPr>
        <p:spPr>
          <a:xfrm>
            <a:off x="3929260" y="8972259"/>
            <a:ext cx="16525479" cy="3800476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couples = []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 [("a", 0), ("a", 1), ("a", 2), ("b", 0)]</a:t>
            </a:r>
          </a:p>
          <a:p>
            <a:pPr algn="l">
              <a:lnSpc>
                <a:spcPct val="120000"/>
              </a:lnSpc>
              <a:defRPr b="0" sz="30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r>
              <a:t>       =&gt;</a:t>
            </a:r>
          </a:p>
        </p:txBody>
      </p:sp>
      <p:sp>
        <p:nvSpPr>
          <p:cNvPr id="179" name="중첩 루프"/>
          <p:cNvSpPr txBox="1"/>
          <p:nvPr>
            <p:ph type="title" idx="4294967295"/>
          </p:nvPr>
        </p:nvSpPr>
        <p:spPr>
          <a:xfrm>
            <a:off x="9795446" y="36900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중첩 루프</a:t>
            </a:r>
          </a:p>
        </p:txBody>
      </p:sp>
      <p:pic>
        <p:nvPicPr>
          <p:cNvPr id="180" name="Screen Shot 2021-01-29 at 11.13.49 PM.png" descr="Screen Shot 2021-01-29 at 11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570" y="3248898"/>
            <a:ext cx="16346860" cy="5221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Nested Loop"/>
          <p:cNvSpPr txBox="1"/>
          <p:nvPr/>
        </p:nvSpPr>
        <p:spPr>
          <a:xfrm>
            <a:off x="10243519" y="1879165"/>
            <a:ext cx="37151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Nested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Screen Shot 2021-01-27 at 2.03.00 PM.png" descr="Screen Shot 2021-01-27 at 2.03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023" y="4776271"/>
            <a:ext cx="19533954" cy="6069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8" name="Screen Shot 2021-01-27 at 2.02.48 PM.png" descr="Screen Shot 2021-01-27 at 2.02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7025" y="2392483"/>
            <a:ext cx="8189950" cy="874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Screen Shot 2021-01-27 at 2.05.38 PM.png" descr="Screen Shot 2021-01-27 at 2.05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3520" y="2377316"/>
            <a:ext cx="8836959" cy="904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Screen Shot 2021-01-27 at 2.06.42 PM.png" descr="Screen Shot 2021-01-27 at 2.06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168" y="4805642"/>
            <a:ext cx="19421664" cy="6010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Screen Shot 2021-01-27 at 2.05.38 PM.png" descr="Screen Shot 2021-01-27 at 2.0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3520" y="2377316"/>
            <a:ext cx="8836959" cy="904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Screen Shot 2021-01-27 at 2.13.33 PM.png" descr="Screen Shot 2021-01-27 at 2.13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833" y="3101711"/>
            <a:ext cx="15206890" cy="967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Screen Shot 2021-01-28 at 12.33.11 PM.png" descr="Screen Shot 2021-01-28 at 12.33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226" y="1282693"/>
            <a:ext cx="8294831" cy="615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Screen Shot 2021-01-29 at 11.33.57 PM.png" descr="Screen Shot 2021-01-29 at 11.33.5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8302" y="542566"/>
            <a:ext cx="13609130" cy="3759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01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02" name="Rectangle"/>
          <p:cNvSpPr/>
          <p:nvPr/>
        </p:nvSpPr>
        <p:spPr>
          <a:xfrm>
            <a:off x="10001573" y="2449773"/>
            <a:ext cx="8630265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905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6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07" name="Rectangle"/>
          <p:cNvSpPr/>
          <p:nvPr/>
        </p:nvSpPr>
        <p:spPr>
          <a:xfrm>
            <a:off x="7854214" y="2492612"/>
            <a:ext cx="14470823" cy="72280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8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Screen Shot 2021-01-29 at 11.23.09 PM.png" descr="Screen Shot 2021-01-29 at 11.23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785" y="2910299"/>
            <a:ext cx="15492430" cy="7895402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Arrow"/>
          <p:cNvSpPr/>
          <p:nvPr/>
        </p:nvSpPr>
        <p:spPr>
          <a:xfrm>
            <a:off x="22575459" y="12000227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Screen Shot 2021-01-29 at 11.19.33 PM.png" descr="Screen Shot 2021-01-29 at 11.19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464" y="484460"/>
            <a:ext cx="14601626" cy="12768336"/>
          </a:xfrm>
          <a:prstGeom prst="rect">
            <a:avLst/>
          </a:prstGeom>
          <a:ln w="12700">
            <a:miter lim="400000"/>
          </a:ln>
        </p:spPr>
      </p:pic>
      <p:sp>
        <p:nvSpPr>
          <p:cNvPr id="914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구현</a:t>
            </a:r>
          </a:p>
        </p:txBody>
      </p:sp>
      <p:pic>
        <p:nvPicPr>
          <p:cNvPr id="915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Rectangle"/>
          <p:cNvSpPr/>
          <p:nvPr/>
        </p:nvSpPr>
        <p:spPr>
          <a:xfrm>
            <a:off x="9978827" y="3066576"/>
            <a:ext cx="5566050" cy="60277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4 x 4 미니 스도쿠…"/>
          <p:cNvSpPr txBox="1"/>
          <p:nvPr/>
        </p:nvSpPr>
        <p:spPr>
          <a:xfrm>
            <a:off x="797582" y="628915"/>
            <a:ext cx="6275045" cy="229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800"/>
            </a:pPr>
            <a:r>
              <a:t>4 x 4 미니 스도쿠</a:t>
            </a:r>
          </a:p>
          <a:p>
            <a:pPr>
              <a:defRPr sz="6800"/>
            </a:pPr>
            <a:r>
              <a:t>알고리즘</a:t>
            </a:r>
          </a:p>
        </p:txBody>
      </p:sp>
      <p:pic>
        <p:nvPicPr>
          <p:cNvPr id="919" name="Screen Shot 2021-01-27 at 1.32.29 PM.png" descr="Screen Shot 2021-01-27 at 1.3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400" y="708969"/>
            <a:ext cx="15284733" cy="12298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0" name="Screen Shot 2021-01-27 at 1.35.19 PM.png" descr="Screen Shot 2021-01-27 at 1.3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620" y="7518225"/>
            <a:ext cx="4757417" cy="4871141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Rectangle"/>
          <p:cNvSpPr/>
          <p:nvPr/>
        </p:nvSpPr>
        <p:spPr>
          <a:xfrm>
            <a:off x="7854214" y="3402462"/>
            <a:ext cx="13847949" cy="7228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2" name="Rectangle"/>
          <p:cNvSpPr/>
          <p:nvPr/>
        </p:nvSpPr>
        <p:spPr>
          <a:xfrm>
            <a:off x="17198074" y="10431059"/>
            <a:ext cx="394128" cy="477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Screen Shot 2021-01-29 at 11.24.02 PM.png" descr="Screen Shot 2021-01-29 at 11.24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966" y="6986410"/>
            <a:ext cx="15668346" cy="628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Screen Shot 2021-01-29 at 10.56.44 PM.png" descr="Screen Shot 2021-01-29 at 10.56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737" y="5207499"/>
            <a:ext cx="14350526" cy="1468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pp.395~396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pp.395~396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