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02106-4309-4F33-B94C-01CBF7A083A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EEC7-18C2-492B-9024-5ED44943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EEC7-18C2-492B-9024-5ED44943A0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4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iogenesemmanuel@gmai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40871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Mudando para o Software Livre sem complicação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60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Autofit/>
          </a:bodyPr>
          <a:lstStyle/>
          <a:p>
            <a:r>
              <a:rPr lang="pt-BR" sz="8000" dirty="0" smtClean="0">
                <a:solidFill>
                  <a:schemeClr val="bg1"/>
                </a:solidFill>
              </a:rPr>
              <a:t>Muito Grato!!!</a:t>
            </a:r>
            <a:endParaRPr lang="pt-BR" sz="80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221088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Autofit/>
          </a:bodyPr>
          <a:lstStyle/>
          <a:p>
            <a:r>
              <a:rPr lang="pt-BR" sz="8000" dirty="0" smtClean="0">
                <a:solidFill>
                  <a:schemeClr val="bg1"/>
                </a:solidFill>
              </a:rPr>
              <a:t>Contatos: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2348880"/>
            <a:ext cx="7627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Facebook: Diógenes Dantas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Instagram: diogenesemmanuel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E-mail: </a:t>
            </a:r>
            <a:r>
              <a:rPr lang="pt-BR" sz="3600" dirty="0" smtClean="0">
                <a:solidFill>
                  <a:schemeClr val="bg1"/>
                </a:solidFill>
                <a:hlinkClick r:id="rId2"/>
              </a:rPr>
              <a:t>diogenesemmanuel@gmail.com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Whatts: (84) 98802-4775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5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0"/>
            <a:ext cx="5338936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About Me :D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4" y="0"/>
            <a:ext cx="3384376" cy="3384376"/>
          </a:xfrm>
          <a:effectLst>
            <a:glow>
              <a:schemeClr val="accent1">
                <a:alpha val="40000"/>
              </a:schemeClr>
            </a:glow>
            <a:softEdge rad="254000"/>
          </a:effectLst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79512" y="908720"/>
            <a:ext cx="5040560" cy="5904656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Trabalho com TI desde 2009;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Técnico em Informática (ETEBRAX);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Técnico em Informática para Internet(IMD/UFRN) – Concluindo em 2018;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Usuário Ubuntu e Debian;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Buscando entrar em BTI na UFRN;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Metas para 2018: ITIL, LPIC-1, Win7 ou Win10 </a:t>
            </a:r>
            <a:r>
              <a:rPr lang="pt-B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0666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 do Software Livre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24744"/>
            <a:ext cx="3960440" cy="2638163"/>
          </a:xfrm>
          <a:effectLst>
            <a:softEdge rad="190500"/>
          </a:effectLst>
        </p:spPr>
      </p:pic>
      <p:sp>
        <p:nvSpPr>
          <p:cNvPr id="7" name="CaixaDeTexto 6"/>
          <p:cNvSpPr txBox="1"/>
          <p:nvPr/>
        </p:nvSpPr>
        <p:spPr>
          <a:xfrm>
            <a:off x="495469" y="371867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Richard Matthew Stallman(Richard Stallman ou simplesmente “RMS”), nascido em Nova York no ano de 1953, fundador do movimento Software Livre, do projeto GNU(Gnu is not UNIX) e da FSF(Free Software Foundation), é um aclamado programador e Hacker formado em Física pela Universidade de Harvard e também é um ativista político que defende o Software Livre e luta contra a patente de softwares e a expansão da lei de Copyright. Atualmente vive palestrando em inúmeros países e propagando a idéia de que todo Software deve ser livre.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3888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</a:t>
            </a:r>
            <a:r>
              <a:rPr lang="pt-BR" b="1" dirty="0" smtClean="0"/>
              <a:t> </a:t>
            </a:r>
            <a:r>
              <a:rPr lang="pt-BR" b="1" dirty="0" smtClean="0"/>
              <a:t>Software </a:t>
            </a:r>
            <a:r>
              <a:rPr lang="pt-BR" b="1" dirty="0" smtClean="0"/>
              <a:t>Livre?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62880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Software Livre </a:t>
            </a:r>
            <a:r>
              <a:rPr lang="pt-BR" sz="2000" dirty="0" smtClean="0"/>
              <a:t>é uma expressão utilizada para designar qualquer programa que possa ser EXECUTADO, COPIADO, ESTUDADO, MODIFICADO E REDISTRIBUÍDO pelos usuários gratuitamente. Os usuários possuem livre acesso ao código-fonte do software e podem fazer alterações conforme suas necessidades.</a:t>
            </a:r>
          </a:p>
          <a:p>
            <a:r>
              <a:rPr lang="pt-BR" sz="2000" dirty="0" smtClean="0"/>
              <a:t>A filosofia de Software Livre leva em conta a liberdade de expressão e não o lucro em si, e leva em consideração que um software só se torna livre quando atende os quatro tipos de liberdade para os usuários.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422108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arabicPeriod"/>
            </a:pPr>
            <a:r>
              <a:rPr lang="pt-BR" sz="2000" dirty="0" smtClean="0"/>
              <a:t>A liberdade de executar o programa, para qualquer propósito;</a:t>
            </a:r>
          </a:p>
          <a:p>
            <a:pPr marL="400050" indent="-400050">
              <a:buClr>
                <a:schemeClr val="tx1"/>
              </a:buClr>
              <a:buFont typeface="+mj-lt"/>
              <a:buAutoNum type="arabicPeriod"/>
            </a:pPr>
            <a:r>
              <a:rPr lang="pt-BR" sz="2000" dirty="0" smtClean="0"/>
              <a:t>A liberdade de estudar o programa, e adaptá-lo para as suas necessidades;</a:t>
            </a:r>
          </a:p>
          <a:p>
            <a:pPr marL="400050" indent="-400050">
              <a:buClr>
                <a:schemeClr val="tx1"/>
              </a:buClr>
              <a:buFont typeface="+mj-lt"/>
              <a:buAutoNum type="arabicPeriod"/>
            </a:pPr>
            <a:r>
              <a:rPr lang="pt-BR" sz="2000" dirty="0" smtClean="0"/>
              <a:t>A liberdade de redistribuir cópias do programa de modo que você possa ajudar ao seu próximo;</a:t>
            </a:r>
          </a:p>
          <a:p>
            <a:pPr marL="400050" indent="-400050">
              <a:buClr>
                <a:schemeClr val="tx1"/>
              </a:buClr>
              <a:buFont typeface="+mj-lt"/>
              <a:buAutoNum type="arabicPeriod"/>
            </a:pPr>
            <a:r>
              <a:rPr lang="pt-BR" sz="2000" dirty="0" smtClean="0"/>
              <a:t>A liberdade de modificar(aperfeiçoar) o programa e distribuir essas modificações, de modo que toda a comunidade se beneficie.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52218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Exemplos de Softwares Livres :D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3" y="2413881"/>
            <a:ext cx="1371603" cy="13716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9528"/>
            <a:ext cx="1027274" cy="13525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20" y="1675933"/>
            <a:ext cx="1429461" cy="14758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69169"/>
            <a:ext cx="4333031" cy="13822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1412776"/>
            <a:ext cx="1224747" cy="1196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0" y="4570975"/>
            <a:ext cx="1646312" cy="16463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20" y="3170962"/>
            <a:ext cx="1617217" cy="22867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80" y="5394131"/>
            <a:ext cx="1378585" cy="13785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21" y="3051404"/>
            <a:ext cx="1779051" cy="17790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81" y="4716719"/>
            <a:ext cx="2741329" cy="20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9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Software </a:t>
            </a:r>
            <a:r>
              <a:rPr lang="pt-BR" b="1" dirty="0" smtClean="0">
                <a:solidFill>
                  <a:schemeClr val="bg1"/>
                </a:solidFill>
              </a:rPr>
              <a:t>Proprietário :(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5" y="1468594"/>
            <a:ext cx="3195521" cy="17248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3672409" cy="36724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35" y="1528980"/>
            <a:ext cx="2022958" cy="19998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95222"/>
            <a:ext cx="1512168" cy="16119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35" y="5301208"/>
            <a:ext cx="2550522" cy="13382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495222"/>
            <a:ext cx="2474641" cy="14401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3573016"/>
            <a:ext cx="4191009" cy="10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09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Vantagens e Desvantagens do SL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84784"/>
            <a:ext cx="79029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Vantagens: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Baixo Custo por não se pagar licença de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Ser totalmente configurável;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Ter autonomia para modificar e redistribuir da sua maneira;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Possuir uma maior segurança.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568" y="3789040"/>
            <a:ext cx="82089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Desvantagens: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Instalação complicada – Dependendo do nível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Interfaces pouco intuitivas;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Funcionalidades limitadas;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Resistência do usuário por não ter a mesma interface do “Padrão Windows”.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1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Alguns programas substituíveis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3435016" y="1435634"/>
            <a:ext cx="1569032" cy="697222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435016" y="2396030"/>
            <a:ext cx="1565718" cy="701957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3602"/>
            <a:ext cx="1201286" cy="12012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92157"/>
            <a:ext cx="1584176" cy="15841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58851"/>
            <a:ext cx="928873" cy="91825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69" y="2290305"/>
            <a:ext cx="884672" cy="913409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3435016" y="3386119"/>
            <a:ext cx="1565718" cy="701957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45" y="3284984"/>
            <a:ext cx="1675182" cy="9042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74606"/>
            <a:ext cx="3388970" cy="1081082"/>
          </a:xfrm>
          <a:prstGeom prst="rect">
            <a:avLst/>
          </a:prstGeom>
        </p:spPr>
      </p:pic>
      <p:sp>
        <p:nvSpPr>
          <p:cNvPr id="19" name="Seta para a direita 18"/>
          <p:cNvSpPr/>
          <p:nvPr/>
        </p:nvSpPr>
        <p:spPr>
          <a:xfrm>
            <a:off x="3440020" y="4426628"/>
            <a:ext cx="1565718" cy="701957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11" y="4348840"/>
            <a:ext cx="867194" cy="9244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4281945"/>
            <a:ext cx="991324" cy="99132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9" y="5517232"/>
            <a:ext cx="1891865" cy="1101003"/>
          </a:xfrm>
          <a:prstGeom prst="rect">
            <a:avLst/>
          </a:prstGeom>
        </p:spPr>
      </p:pic>
      <p:sp>
        <p:nvSpPr>
          <p:cNvPr id="23" name="Seta para a direita 22"/>
          <p:cNvSpPr/>
          <p:nvPr/>
        </p:nvSpPr>
        <p:spPr>
          <a:xfrm>
            <a:off x="3438330" y="5661248"/>
            <a:ext cx="1565718" cy="701957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32" y="5076890"/>
            <a:ext cx="1844823" cy="184482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217817"/>
            <a:ext cx="2266442" cy="16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16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Autofit/>
          </a:bodyPr>
          <a:lstStyle/>
          <a:p>
            <a:r>
              <a:rPr lang="pt-BR" sz="8000" dirty="0" smtClean="0">
                <a:solidFill>
                  <a:schemeClr val="bg1"/>
                </a:solidFill>
              </a:rPr>
              <a:t>Dúvidas?</a:t>
            </a:r>
            <a:endParaRPr lang="pt-BR" sz="80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073524" cy="30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4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413</Words>
  <Application>Microsoft Office PowerPoint</Application>
  <PresentationFormat>Apresentação na tela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Mudando para o Software Livre sem complicação</vt:lpstr>
      <vt:lpstr>About Me :D</vt:lpstr>
      <vt:lpstr>Pai do Software Livre</vt:lpstr>
      <vt:lpstr>O que é Software Livre?</vt:lpstr>
      <vt:lpstr>Exemplos de Softwares Livres :D</vt:lpstr>
      <vt:lpstr>Software Proprietário :(</vt:lpstr>
      <vt:lpstr>Vantagens e Desvantagens do SL</vt:lpstr>
      <vt:lpstr>Alguns programas substituíveis</vt:lpstr>
      <vt:lpstr>Dúvidas?</vt:lpstr>
      <vt:lpstr>Muito Grato!!!</vt:lpstr>
      <vt:lpstr>Contatos: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Lamppit Lamppit</dc:creator>
  <cp:lastModifiedBy>Lamppit Lamppit</cp:lastModifiedBy>
  <cp:revision>35</cp:revision>
  <dcterms:created xsi:type="dcterms:W3CDTF">2017-11-13T18:05:26Z</dcterms:created>
  <dcterms:modified xsi:type="dcterms:W3CDTF">2018-01-17T19:03:39Z</dcterms:modified>
</cp:coreProperties>
</file>