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10.png" ContentType="image/png"/>
  <Override PartName="/ppt/media/image35.png" ContentType="image/png"/>
  <Override PartName="/ppt/media/image9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36.png" ContentType="image/png"/>
  <Override PartName="/ppt/media/image1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C00C71-EA17-4358-9464-B902D702070C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051AF9-4944-4DE4-B607-8C2C2A23730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F2A0D4-05B6-4BC8-BAA0-B7FB2B01F33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56840" y="225180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56840" y="225180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56840" y="225180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456840" y="225180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02/03/18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5CFCFC-D7D6-49CD-BFAB-8D4DBEA0F5E7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os estilos do texto mestre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02/03/18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CBFF55-605F-41E4-AB32-99BE8D44FEB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diogenesemmanuel@gmail.com" TargetMode="External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Mudando para o Software Livre sem complicação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5640" y="83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Dúvidas?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6" name="Imagem 4" descr=""/>
          <p:cNvPicPr/>
          <p:nvPr/>
        </p:nvPicPr>
        <p:blipFill>
          <a:blip r:embed="rId1"/>
          <a:stretch/>
        </p:blipFill>
        <p:spPr>
          <a:xfrm>
            <a:off x="2915640" y="2493000"/>
            <a:ext cx="3073320" cy="307332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6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6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5640" y="83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Muito Grato!!!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Imagem 2" descr=""/>
          <p:cNvPicPr/>
          <p:nvPr/>
        </p:nvPicPr>
        <p:blipFill>
          <a:blip r:embed="rId1"/>
          <a:stretch/>
        </p:blipFill>
        <p:spPr>
          <a:xfrm>
            <a:off x="2339640" y="1845000"/>
            <a:ext cx="4220640" cy="42206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368" dur="indefinite" restart="never" nodeType="tmRoot">
          <p:childTnLst>
            <p:seq>
              <p:cTn id="369" dur="indefinite" nodeType="mainSeq">
                <p:childTnLst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7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7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5640" y="332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Contatos: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-65160" y="2232000"/>
            <a:ext cx="92746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Facebook: Diógenes Dantas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Instagram: diogenesemmanuel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E-mail: </a:t>
            </a:r>
            <a:r>
              <a:rPr b="0" lang="pt-BR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diogenesemmanuel@gmail.com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Whatts: (84) 98802-4775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8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8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07640" y="0"/>
            <a:ext cx="5338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Me :D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Espaço Reservado para Conteúdo 3" descr=""/>
          <p:cNvPicPr/>
          <p:nvPr/>
        </p:nvPicPr>
        <p:blipFill>
          <a:blip r:embed="rId1"/>
          <a:stretch/>
        </p:blipFill>
        <p:spPr>
          <a:xfrm>
            <a:off x="5471640" y="0"/>
            <a:ext cx="3672000" cy="367200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179640" y="908640"/>
            <a:ext cx="5040360" cy="590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 com TI desde 2009;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Técnico em Informática (ETEBRAX);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Técnico em Informática para Internet(IMD/UFRN) – Concluindo em 2018;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Usuário Ubuntu e Debian;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Buscando entrar em BTI na UFRN;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Metas para 2018: ITIL, LPIC-1, Win7 ou Win10 :(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fade thruBlk="true"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4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7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2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6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87">
                                            <p:txEl>
                                              <p:pRg st="13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5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87">
                                            <p:txEl>
                                              <p:pRg st="156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8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87">
                                            <p:txEl>
                                              <p:pRg st="188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000" y="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 do Software Livre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Espaço Reservado para Conteúdo 4" descr=""/>
          <p:cNvPicPr/>
          <p:nvPr/>
        </p:nvPicPr>
        <p:blipFill>
          <a:blip r:embed="rId1"/>
          <a:stretch/>
        </p:blipFill>
        <p:spPr>
          <a:xfrm>
            <a:off x="2555640" y="936000"/>
            <a:ext cx="3960000" cy="26377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04000" y="3528000"/>
            <a:ext cx="827208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Richard Matthew Stallman(Richard Stallman ou simplesmente “RMS”), nascido em Nova York no ano de 1953, fundador do movimento Software Livre, do projeto GNU(Gnu is not UNIX) e da FSF(Free Software Foundation), é um aclamado programador e Hacker formado em Física pela Universidade de Harvard e também é um ativista político que defende o Software Livre e luta contra a patente de softwares e a expansão da lei de Copyright. Atualmente vive palestrando em inúmeros países e propagando a idéia de que todo Software deve ser livre.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que é Software Livre?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1280" y="1368000"/>
            <a:ext cx="8496720" cy="52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Livre é uma expressão utilizada para designar qualquer programa que possa ser EXECUTADO, COPIADO, ESTUDADO, MODIFICADO E REDISTRIBUÍDO pelos usuários gratuitamente. Os usuários possuem livre acesso ao código-fonte do software e podem fazer alterações conforme suas necessidades.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filosofia de Software Livre leva em conta a liberdade de expressão e não o lucro em si, e leva em consideração que um software só se torna livre quando atende os quatro tipos de liberdade para os usuários.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67" dur="indefinite" restart="never" nodeType="tmRoot">
          <p:childTnLst>
            <p:seq>
              <p:cTn id="68" nodeType="mainSeq">
                <p:childTnLst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freeze">
                      <p:stCondLst>
                        <p:cond delay="indefinite"/>
                      </p:stCondLst>
                      <p:childTnLst>
                        <p:par>
                          <p:cTn id="75" fill="freeze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92">
                                            <p:txEl>
                                              <p:pRg st="0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92">
                                            <p:txEl>
                                              <p:pRg st="0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92">
                                            <p:txEl>
                                              <p:pRg st="0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88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92">
                                            <p:txEl>
                                              <p:pRg st="288" end="4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92">
                                            <p:txEl>
                                              <p:pRg st="288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92">
                                            <p:txEl>
                                              <p:pRg st="288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Tipos de Liberdade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1280" y="1368000"/>
            <a:ext cx="8496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60000" y="1656000"/>
            <a:ext cx="842400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liberdade de executar o programa, para qualquer propósito;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liberdade de estudar o programa, e adaptá-lo para as suas necessidades;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liberdade de redistribuir cópias do programa de modo que você possa ajudar ao seu próximo;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liberdade de modificar(aperfeiçoar) o programa e distribuir essas modificações, de modo que toda a comunidade se beneficie.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86" dur="indefinite" restart="never" nodeType="tmRoot">
          <p:childTnLst>
            <p:seq>
              <p:cTn id="87" nodeType="mainSeq">
                <p:childTnLst>
                  <p:par>
                    <p:cTn id="88" fill="freeze">
                      <p:stCondLst>
                        <p:cond delay="indefinite"/>
                      </p:stCondLst>
                      <p:childTnLst>
                        <p:par>
                          <p:cTn id="89" fill="freeze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97" dur="2000"/>
                                        <p:tgtEl>
                                          <p:spTgt spid="95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freeze">
                      <p:stCondLst>
                        <p:cond delay="indefinite"/>
                      </p:stCondLst>
                      <p:childTnLst>
                        <p:par>
                          <p:cTn id="99" fill="freeze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02" dur="2000"/>
                                        <p:tgtEl>
                                          <p:spTgt spid="95">
                                            <p:txEl>
                                              <p:pRg st="6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07" dur="2000"/>
                                        <p:tgtEl>
                                          <p:spTgt spid="95">
                                            <p:txEl>
                                              <p:pRg st="135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freeze">
                      <p:stCondLst>
                        <p:cond delay="indefinite"/>
                      </p:stCondLst>
                      <p:childTnLst>
                        <p:par>
                          <p:cTn id="109" fill="freeze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28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12" dur="2000"/>
                                        <p:tgtEl>
                                          <p:spTgt spid="95">
                                            <p:txEl>
                                              <p:pRg st="228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 de Softwares Livres :D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Imagem 4" descr=""/>
          <p:cNvPicPr/>
          <p:nvPr/>
        </p:nvPicPr>
        <p:blipFill>
          <a:blip r:embed="rId1"/>
          <a:stretch/>
        </p:blipFill>
        <p:spPr>
          <a:xfrm>
            <a:off x="101160" y="241380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id="98" name="Imagem 5" descr=""/>
          <p:cNvPicPr/>
          <p:nvPr/>
        </p:nvPicPr>
        <p:blipFill>
          <a:blip r:embed="rId2"/>
          <a:stretch/>
        </p:blipFill>
        <p:spPr>
          <a:xfrm>
            <a:off x="2123640" y="2609640"/>
            <a:ext cx="1027080" cy="1352160"/>
          </a:xfrm>
          <a:prstGeom prst="rect">
            <a:avLst/>
          </a:prstGeom>
          <a:ln>
            <a:noFill/>
          </a:ln>
        </p:spPr>
      </p:pic>
      <p:pic>
        <p:nvPicPr>
          <p:cNvPr id="99" name="Imagem 6" descr=""/>
          <p:cNvPicPr/>
          <p:nvPr/>
        </p:nvPicPr>
        <p:blipFill>
          <a:blip r:embed="rId3"/>
          <a:stretch/>
        </p:blipFill>
        <p:spPr>
          <a:xfrm>
            <a:off x="3596760" y="1675800"/>
            <a:ext cx="1429200" cy="1475640"/>
          </a:xfrm>
          <a:prstGeom prst="rect">
            <a:avLst/>
          </a:prstGeom>
          <a:ln>
            <a:noFill/>
          </a:ln>
        </p:spPr>
      </p:pic>
      <p:pic>
        <p:nvPicPr>
          <p:cNvPr id="100" name="Imagem 7" descr=""/>
          <p:cNvPicPr/>
          <p:nvPr/>
        </p:nvPicPr>
        <p:blipFill>
          <a:blip r:embed="rId4"/>
          <a:stretch/>
        </p:blipFill>
        <p:spPr>
          <a:xfrm>
            <a:off x="4932000" y="1669320"/>
            <a:ext cx="4332600" cy="1382040"/>
          </a:xfrm>
          <a:prstGeom prst="rect">
            <a:avLst/>
          </a:prstGeom>
          <a:ln>
            <a:noFill/>
          </a:ln>
        </p:spPr>
      </p:pic>
      <p:pic>
        <p:nvPicPr>
          <p:cNvPr id="101" name="Imagem 8" descr=""/>
          <p:cNvPicPr/>
          <p:nvPr/>
        </p:nvPicPr>
        <p:blipFill>
          <a:blip r:embed="rId5"/>
          <a:stretch/>
        </p:blipFill>
        <p:spPr>
          <a:xfrm>
            <a:off x="1101600" y="1412640"/>
            <a:ext cx="1224360" cy="1196280"/>
          </a:xfrm>
          <a:prstGeom prst="rect">
            <a:avLst/>
          </a:prstGeom>
          <a:ln>
            <a:noFill/>
          </a:ln>
        </p:spPr>
      </p:pic>
      <p:pic>
        <p:nvPicPr>
          <p:cNvPr id="102" name="Imagem 9" descr=""/>
          <p:cNvPicPr/>
          <p:nvPr/>
        </p:nvPicPr>
        <p:blipFill>
          <a:blip r:embed="rId6"/>
          <a:stretch/>
        </p:blipFill>
        <p:spPr>
          <a:xfrm>
            <a:off x="649440" y="4570920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103" name="Imagem 10" descr=""/>
          <p:cNvPicPr/>
          <p:nvPr/>
        </p:nvPicPr>
        <p:blipFill>
          <a:blip r:embed="rId7"/>
          <a:stretch/>
        </p:blipFill>
        <p:spPr>
          <a:xfrm>
            <a:off x="3596760" y="3170880"/>
            <a:ext cx="1616760" cy="2286360"/>
          </a:xfrm>
          <a:prstGeom prst="rect">
            <a:avLst/>
          </a:prstGeom>
          <a:ln>
            <a:noFill/>
          </a:ln>
        </p:spPr>
      </p:pic>
      <p:pic>
        <p:nvPicPr>
          <p:cNvPr id="104" name="Imagem 11" descr=""/>
          <p:cNvPicPr/>
          <p:nvPr/>
        </p:nvPicPr>
        <p:blipFill>
          <a:blip r:embed="rId8"/>
          <a:stretch/>
        </p:blipFill>
        <p:spPr>
          <a:xfrm>
            <a:off x="3711960" y="5394240"/>
            <a:ext cx="1378080" cy="1378080"/>
          </a:xfrm>
          <a:prstGeom prst="rect">
            <a:avLst/>
          </a:prstGeom>
          <a:ln>
            <a:noFill/>
          </a:ln>
        </p:spPr>
      </p:pic>
      <p:pic>
        <p:nvPicPr>
          <p:cNvPr id="105" name="Imagem 12" descr=""/>
          <p:cNvPicPr/>
          <p:nvPr/>
        </p:nvPicPr>
        <p:blipFill>
          <a:blip r:embed="rId9"/>
          <a:stretch/>
        </p:blipFill>
        <p:spPr>
          <a:xfrm>
            <a:off x="6323760" y="3051360"/>
            <a:ext cx="1778760" cy="1778760"/>
          </a:xfrm>
          <a:prstGeom prst="rect">
            <a:avLst/>
          </a:prstGeom>
          <a:ln>
            <a:noFill/>
          </a:ln>
        </p:spPr>
      </p:pic>
      <p:pic>
        <p:nvPicPr>
          <p:cNvPr id="106" name="Imagem 13" descr=""/>
          <p:cNvPicPr/>
          <p:nvPr/>
        </p:nvPicPr>
        <p:blipFill>
          <a:blip r:embed="rId10"/>
          <a:stretch/>
        </p:blipFill>
        <p:spPr>
          <a:xfrm>
            <a:off x="5842800" y="4716720"/>
            <a:ext cx="2741040" cy="205560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Proprietário :(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Imagem 6" descr=""/>
          <p:cNvPicPr/>
          <p:nvPr/>
        </p:nvPicPr>
        <p:blipFill>
          <a:blip r:embed="rId1"/>
          <a:stretch/>
        </p:blipFill>
        <p:spPr>
          <a:xfrm>
            <a:off x="5787000" y="1468440"/>
            <a:ext cx="3195000" cy="1724400"/>
          </a:xfrm>
          <a:prstGeom prst="rect">
            <a:avLst/>
          </a:prstGeom>
          <a:ln>
            <a:noFill/>
          </a:ln>
        </p:spPr>
      </p:pic>
      <p:pic>
        <p:nvPicPr>
          <p:cNvPr id="109" name="Imagem 7" descr=""/>
          <p:cNvPicPr/>
          <p:nvPr/>
        </p:nvPicPr>
        <p:blipFill>
          <a:blip r:embed="rId2"/>
          <a:stretch/>
        </p:blipFill>
        <p:spPr>
          <a:xfrm>
            <a:off x="0" y="692640"/>
            <a:ext cx="3672000" cy="3672000"/>
          </a:xfrm>
          <a:prstGeom prst="rect">
            <a:avLst/>
          </a:prstGeom>
          <a:ln>
            <a:noFill/>
          </a:ln>
        </p:spPr>
      </p:pic>
      <p:pic>
        <p:nvPicPr>
          <p:cNvPr id="110" name="Imagem 8" descr=""/>
          <p:cNvPicPr/>
          <p:nvPr/>
        </p:nvPicPr>
        <p:blipFill>
          <a:blip r:embed="rId3"/>
          <a:stretch/>
        </p:blipFill>
        <p:spPr>
          <a:xfrm>
            <a:off x="3215880" y="1528920"/>
            <a:ext cx="2022480" cy="1999440"/>
          </a:xfrm>
          <a:prstGeom prst="rect">
            <a:avLst/>
          </a:prstGeom>
          <a:ln>
            <a:noFill/>
          </a:ln>
        </p:spPr>
      </p:pic>
      <p:pic>
        <p:nvPicPr>
          <p:cNvPr id="111" name="Imagem 9" descr=""/>
          <p:cNvPicPr/>
          <p:nvPr/>
        </p:nvPicPr>
        <p:blipFill>
          <a:blip r:embed="rId4"/>
          <a:stretch/>
        </p:blipFill>
        <p:spPr>
          <a:xfrm>
            <a:off x="611640" y="4495320"/>
            <a:ext cx="1511640" cy="1611720"/>
          </a:xfrm>
          <a:prstGeom prst="rect">
            <a:avLst/>
          </a:prstGeom>
          <a:ln>
            <a:noFill/>
          </a:ln>
        </p:spPr>
      </p:pic>
      <p:pic>
        <p:nvPicPr>
          <p:cNvPr id="112" name="Imagem 10" descr=""/>
          <p:cNvPicPr/>
          <p:nvPr/>
        </p:nvPicPr>
        <p:blipFill>
          <a:blip r:embed="rId5"/>
          <a:stretch/>
        </p:blipFill>
        <p:spPr>
          <a:xfrm>
            <a:off x="3215880" y="5301360"/>
            <a:ext cx="2550240" cy="1337760"/>
          </a:xfrm>
          <a:prstGeom prst="rect">
            <a:avLst/>
          </a:prstGeom>
          <a:ln>
            <a:noFill/>
          </a:ln>
        </p:spPr>
      </p:pic>
      <p:pic>
        <p:nvPicPr>
          <p:cNvPr id="113" name="Imagem 11" descr=""/>
          <p:cNvPicPr/>
          <p:nvPr/>
        </p:nvPicPr>
        <p:blipFill>
          <a:blip r:embed="rId6"/>
          <a:stretch/>
        </p:blipFill>
        <p:spPr>
          <a:xfrm>
            <a:off x="6300360" y="4495320"/>
            <a:ext cx="2474280" cy="1439640"/>
          </a:xfrm>
          <a:prstGeom prst="rect">
            <a:avLst/>
          </a:prstGeom>
          <a:ln>
            <a:noFill/>
          </a:ln>
        </p:spPr>
      </p:pic>
      <p:pic>
        <p:nvPicPr>
          <p:cNvPr id="114" name="Imagem 12" descr=""/>
          <p:cNvPicPr/>
          <p:nvPr/>
        </p:nvPicPr>
        <p:blipFill>
          <a:blip r:embed="rId7"/>
          <a:stretch/>
        </p:blipFill>
        <p:spPr>
          <a:xfrm>
            <a:off x="2555640" y="3573000"/>
            <a:ext cx="4190760" cy="10144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0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Vantagens e Desvantagens do SL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31840" y="1484640"/>
            <a:ext cx="880632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Vantagens: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Baixo Custo por não se pagar licença de software;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totalmente</a:t>
            </a: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configurável;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 autonomia para modificar e redistribuir da sua maneira;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Possuir uma maior segurança.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88000" y="3789000"/>
            <a:ext cx="8208720" cy="25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Desvantagens: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Instalação complicada – Dependendo do nível do usuário;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Interfaces pouco intuitivas;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Funcionalidades limitadas;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Resistência do usuário por não ter a mesma interface do “Padrão Windows”.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1" dur="500"/>
                                        <p:tgtEl>
                                          <p:spTgt spid="11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1000"/>
                                        <p:tgtEl>
                                          <p:spTgt spid="116">
                                            <p:txEl>
                                              <p:pRg st="1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116">
                                            <p:txEl>
                                              <p:pRg st="1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116">
                                            <p:txEl>
                                              <p:pRg st="1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16">
                                            <p:txEl>
                                              <p:pRg st="61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116">
                                            <p:txEl>
                                              <p:pRg st="6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16">
                                            <p:txEl>
                                              <p:pRg st="6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1000"/>
                                        <p:tgtEl>
                                          <p:spTgt spid="116">
                                            <p:txEl>
                                              <p:pRg st="9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116">
                                            <p:txEl>
                                              <p:pRg st="9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16">
                                            <p:txEl>
                                              <p:pRg st="9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1000"/>
                                        <p:tgtEl>
                                          <p:spTgt spid="116">
                                            <p:txEl>
                                              <p:pRg st="15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8" dur="1000" fill="hold"/>
                                        <p:tgtEl>
                                          <p:spTgt spid="116">
                                            <p:txEl>
                                              <p:p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1000" fill="hold"/>
                                        <p:tgtEl>
                                          <p:spTgt spid="116">
                                            <p:txEl>
                                              <p:p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4" dur="500"/>
                                        <p:tgtEl>
                                          <p:spTgt spid="11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117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0" dur="1000" fill="hold"/>
                                        <p:tgtEl>
                                          <p:spTgt spid="117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1000" fill="hold"/>
                                        <p:tgtEl>
                                          <p:spTgt spid="117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117">
                                            <p:txEl>
                                              <p:p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117">
                                            <p:txEl>
                                              <p:p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117">
                                            <p:txEl>
                                              <p:p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117">
                                            <p:txEl>
                                              <p:pRg st="9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117">
                                            <p:txEl>
                                              <p:p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17">
                                            <p:txEl>
                                              <p:p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1000"/>
                                        <p:tgtEl>
                                          <p:spTgt spid="117">
                                            <p:txEl>
                                              <p:pRg st="126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1000" fill="hold"/>
                                        <p:tgtEl>
                                          <p:spTgt spid="117">
                                            <p:txEl>
                                              <p:pRg st="12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1000" fill="hold"/>
                                        <p:tgtEl>
                                          <p:spTgt spid="117">
                                            <p:txEl>
                                              <p:pRg st="12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Alguns programas substituíveis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435120" y="1751040"/>
            <a:ext cx="1568520" cy="6969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456000" y="2682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Imagem 11" descr=""/>
          <p:cNvPicPr/>
          <p:nvPr/>
        </p:nvPicPr>
        <p:blipFill>
          <a:blip r:embed="rId1"/>
          <a:stretch/>
        </p:blipFill>
        <p:spPr>
          <a:xfrm>
            <a:off x="5567040" y="1463040"/>
            <a:ext cx="1200960" cy="1200960"/>
          </a:xfrm>
          <a:prstGeom prst="rect">
            <a:avLst/>
          </a:prstGeom>
          <a:ln>
            <a:noFill/>
          </a:ln>
        </p:spPr>
      </p:pic>
      <p:pic>
        <p:nvPicPr>
          <p:cNvPr id="122" name="Imagem 12" descr=""/>
          <p:cNvPicPr/>
          <p:nvPr/>
        </p:nvPicPr>
        <p:blipFill>
          <a:blip r:embed="rId2"/>
          <a:stretch/>
        </p:blipFill>
        <p:spPr>
          <a:xfrm>
            <a:off x="1512000" y="1296000"/>
            <a:ext cx="1583640" cy="1583640"/>
          </a:xfrm>
          <a:prstGeom prst="rect">
            <a:avLst/>
          </a:prstGeom>
          <a:ln>
            <a:noFill/>
          </a:ln>
        </p:spPr>
      </p:pic>
      <p:pic>
        <p:nvPicPr>
          <p:cNvPr id="123" name="Imagem 13" descr=""/>
          <p:cNvPicPr/>
          <p:nvPr/>
        </p:nvPicPr>
        <p:blipFill>
          <a:blip r:embed="rId3"/>
          <a:stretch/>
        </p:blipFill>
        <p:spPr>
          <a:xfrm>
            <a:off x="1735560" y="2570040"/>
            <a:ext cx="928440" cy="918000"/>
          </a:xfrm>
          <a:prstGeom prst="rect">
            <a:avLst/>
          </a:prstGeom>
          <a:ln>
            <a:noFill/>
          </a:ln>
        </p:spPr>
      </p:pic>
      <p:pic>
        <p:nvPicPr>
          <p:cNvPr id="124" name="Imagem 14" descr=""/>
          <p:cNvPicPr/>
          <p:nvPr/>
        </p:nvPicPr>
        <p:blipFill>
          <a:blip r:embed="rId4"/>
          <a:stretch/>
        </p:blipFill>
        <p:spPr>
          <a:xfrm>
            <a:off x="5760000" y="2592000"/>
            <a:ext cx="884160" cy="9129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3474720" y="3690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Imagem 16" descr=""/>
          <p:cNvPicPr/>
          <p:nvPr/>
        </p:nvPicPr>
        <p:blipFill>
          <a:blip r:embed="rId5"/>
          <a:stretch/>
        </p:blipFill>
        <p:spPr>
          <a:xfrm>
            <a:off x="1421280" y="3488040"/>
            <a:ext cx="1674720" cy="903960"/>
          </a:xfrm>
          <a:prstGeom prst="rect">
            <a:avLst/>
          </a:prstGeom>
          <a:ln>
            <a:noFill/>
          </a:ln>
        </p:spPr>
      </p:pic>
      <p:pic>
        <p:nvPicPr>
          <p:cNvPr id="127" name="Imagem 17" descr=""/>
          <p:cNvPicPr/>
          <p:nvPr/>
        </p:nvPicPr>
        <p:blipFill>
          <a:blip r:embed="rId6"/>
          <a:stretch/>
        </p:blipFill>
        <p:spPr>
          <a:xfrm>
            <a:off x="5040000" y="3527280"/>
            <a:ext cx="3388680" cy="10807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3474720" y="4698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Imagem 19" descr=""/>
          <p:cNvPicPr/>
          <p:nvPr/>
        </p:nvPicPr>
        <p:blipFill>
          <a:blip r:embed="rId7"/>
          <a:stretch/>
        </p:blipFill>
        <p:spPr>
          <a:xfrm>
            <a:off x="1728000" y="4536000"/>
            <a:ext cx="866880" cy="924120"/>
          </a:xfrm>
          <a:prstGeom prst="rect">
            <a:avLst/>
          </a:prstGeom>
          <a:ln>
            <a:noFill/>
          </a:ln>
        </p:spPr>
      </p:pic>
      <p:pic>
        <p:nvPicPr>
          <p:cNvPr id="130" name="Imagem 20" descr=""/>
          <p:cNvPicPr/>
          <p:nvPr/>
        </p:nvPicPr>
        <p:blipFill>
          <a:blip r:embed="rId8"/>
          <a:stretch/>
        </p:blipFill>
        <p:spPr>
          <a:xfrm>
            <a:off x="5704920" y="4536000"/>
            <a:ext cx="991080" cy="991080"/>
          </a:xfrm>
          <a:prstGeom prst="rect">
            <a:avLst/>
          </a:prstGeom>
          <a:ln>
            <a:noFill/>
          </a:ln>
        </p:spPr>
      </p:pic>
      <p:pic>
        <p:nvPicPr>
          <p:cNvPr id="131" name="Imagem 21" descr=""/>
          <p:cNvPicPr/>
          <p:nvPr/>
        </p:nvPicPr>
        <p:blipFill>
          <a:blip r:embed="rId9"/>
          <a:stretch/>
        </p:blipFill>
        <p:spPr>
          <a:xfrm>
            <a:off x="1095840" y="5688000"/>
            <a:ext cx="1891440" cy="110052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3402720" y="590400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m 23" descr=""/>
          <p:cNvPicPr/>
          <p:nvPr/>
        </p:nvPicPr>
        <p:blipFill>
          <a:blip r:embed="rId10"/>
          <a:stretch/>
        </p:blipFill>
        <p:spPr>
          <a:xfrm>
            <a:off x="5435280" y="5324040"/>
            <a:ext cx="1593360" cy="1593360"/>
          </a:xfrm>
          <a:prstGeom prst="rect">
            <a:avLst/>
          </a:prstGeom>
          <a:ln>
            <a:noFill/>
          </a:ln>
        </p:spPr>
      </p:pic>
      <p:pic>
        <p:nvPicPr>
          <p:cNvPr id="134" name="Imagem 24" descr=""/>
          <p:cNvPicPr/>
          <p:nvPr/>
        </p:nvPicPr>
        <p:blipFill>
          <a:blip r:embed="rId11"/>
          <a:stretch/>
        </p:blipFill>
        <p:spPr>
          <a:xfrm>
            <a:off x="6696000" y="5324040"/>
            <a:ext cx="2143440" cy="160740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2017-11-13T18:05:26Z</dcterms:created>
  <dc:creator>Lamppit Lamppit</dc:creator>
  <dc:description/>
  <dc:language>pt-BR</dc:language>
  <cp:lastModifiedBy/>
  <dcterms:modified xsi:type="dcterms:W3CDTF">2018-03-02T22:39:12Z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