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57" r:id="rId3"/>
    <p:sldId id="316" r:id="rId4"/>
    <p:sldId id="317" r:id="rId5"/>
    <p:sldId id="318" r:id="rId6"/>
    <p:sldId id="320" r:id="rId7"/>
    <p:sldId id="319" r:id="rId8"/>
  </p:sldIdLst>
  <p:sldSz cx="9144000" cy="5143500" type="screen16x9"/>
  <p:notesSz cx="6858000" cy="9144000"/>
  <p:embeddedFontLst>
    <p:embeddedFont>
      <p:font typeface="Khand Medium" panose="020B0604020202020204" charset="0"/>
      <p:regular r:id="rId10"/>
      <p:bold r:id="rId11"/>
    </p:embeddedFont>
    <p:embeddedFont>
      <p:font typeface="Khand SemiBold" panose="020B0604020202020204" charset="0"/>
      <p:regular r:id="rId12"/>
      <p:bold r:id="rId13"/>
    </p:embeddedFont>
    <p:embeddedFont>
      <p:font typeface="Questrial" pitchFamily="2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95D6B9-438D-470B-8551-2FA27FCE1FD8}">
  <a:tblStyle styleId="{B495D6B9-438D-470B-8551-2FA27FCE1F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A92A4EA-A79B-4F81-B473-74026C807F0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1eae5c159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1eae5c159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fb8bc67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fb8bc67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>
          <a:extLst>
            <a:ext uri="{FF2B5EF4-FFF2-40B4-BE49-F238E27FC236}">
              <a16:creationId xmlns:a16="http://schemas.microsoft.com/office/drawing/2014/main" id="{5F09C133-E53C-A66A-0CF9-2BEBF0EFE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fb8bc67f7_0_0:notes">
            <a:extLst>
              <a:ext uri="{FF2B5EF4-FFF2-40B4-BE49-F238E27FC236}">
                <a16:creationId xmlns:a16="http://schemas.microsoft.com/office/drawing/2014/main" id="{5A9D6B7E-2564-6DE3-39E8-DCBA575A14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fb8bc67f7_0_0:notes">
            <a:extLst>
              <a:ext uri="{FF2B5EF4-FFF2-40B4-BE49-F238E27FC236}">
                <a16:creationId xmlns:a16="http://schemas.microsoft.com/office/drawing/2014/main" id="{4EC59D89-448B-A63C-6A94-3ACE0E31A7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633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>
          <a:extLst>
            <a:ext uri="{FF2B5EF4-FFF2-40B4-BE49-F238E27FC236}">
              <a16:creationId xmlns:a16="http://schemas.microsoft.com/office/drawing/2014/main" id="{39666FA4-4FCD-95C3-CA54-7BC4D57FB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fb8bc67f7_0_0:notes">
            <a:extLst>
              <a:ext uri="{FF2B5EF4-FFF2-40B4-BE49-F238E27FC236}">
                <a16:creationId xmlns:a16="http://schemas.microsoft.com/office/drawing/2014/main" id="{C4FC3BB5-45E6-D91A-95E9-1FBD071404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fb8bc67f7_0_0:notes">
            <a:extLst>
              <a:ext uri="{FF2B5EF4-FFF2-40B4-BE49-F238E27FC236}">
                <a16:creationId xmlns:a16="http://schemas.microsoft.com/office/drawing/2014/main" id="{DEA16BD3-AC5D-7B2F-4E4F-252C9EB33D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304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>
          <a:extLst>
            <a:ext uri="{FF2B5EF4-FFF2-40B4-BE49-F238E27FC236}">
              <a16:creationId xmlns:a16="http://schemas.microsoft.com/office/drawing/2014/main" id="{A21BA2E5-D659-91F2-2731-8FCE2B2FE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fb8bc67f7_0_0:notes">
            <a:extLst>
              <a:ext uri="{FF2B5EF4-FFF2-40B4-BE49-F238E27FC236}">
                <a16:creationId xmlns:a16="http://schemas.microsoft.com/office/drawing/2014/main" id="{148D6C23-5432-64D4-64A2-5FA257E006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fb8bc67f7_0_0:notes">
            <a:extLst>
              <a:ext uri="{FF2B5EF4-FFF2-40B4-BE49-F238E27FC236}">
                <a16:creationId xmlns:a16="http://schemas.microsoft.com/office/drawing/2014/main" id="{F2CF7E7F-EB41-0572-F349-CC53B7A4A2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794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>
          <a:extLst>
            <a:ext uri="{FF2B5EF4-FFF2-40B4-BE49-F238E27FC236}">
              <a16:creationId xmlns:a16="http://schemas.microsoft.com/office/drawing/2014/main" id="{35429580-646C-3C7A-DEB0-84712C4ED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fb8bc67f7_0_0:notes">
            <a:extLst>
              <a:ext uri="{FF2B5EF4-FFF2-40B4-BE49-F238E27FC236}">
                <a16:creationId xmlns:a16="http://schemas.microsoft.com/office/drawing/2014/main" id="{1FA9DC86-7CB3-F08D-1285-CC613DE742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fb8bc67f7_0_0:notes">
            <a:extLst>
              <a:ext uri="{FF2B5EF4-FFF2-40B4-BE49-F238E27FC236}">
                <a16:creationId xmlns:a16="http://schemas.microsoft.com/office/drawing/2014/main" id="{D8742259-B190-2AD5-3E88-915C7DCB84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81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>
          <a:extLst>
            <a:ext uri="{FF2B5EF4-FFF2-40B4-BE49-F238E27FC236}">
              <a16:creationId xmlns:a16="http://schemas.microsoft.com/office/drawing/2014/main" id="{597A1D9D-148B-38B9-5B0E-8FCAD1F12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fb8bc67f7_0_0:notes">
            <a:extLst>
              <a:ext uri="{FF2B5EF4-FFF2-40B4-BE49-F238E27FC236}">
                <a16:creationId xmlns:a16="http://schemas.microsoft.com/office/drawing/2014/main" id="{46E32CC5-C8BA-39E5-77B9-BFDC7888B6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fb8bc67f7_0_0:notes">
            <a:extLst>
              <a:ext uri="{FF2B5EF4-FFF2-40B4-BE49-F238E27FC236}">
                <a16:creationId xmlns:a16="http://schemas.microsoft.com/office/drawing/2014/main" id="{836DA55B-0EE9-5245-8A37-0A3DA7476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947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325" y="667825"/>
            <a:ext cx="4031400" cy="24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217175"/>
            <a:ext cx="2216100" cy="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17900" y="4603100"/>
            <a:ext cx="770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cxnSp>
        <p:nvCxnSpPr>
          <p:cNvPr id="29" name="Google Shape;29;p6"/>
          <p:cNvCxnSpPr/>
          <p:nvPr/>
        </p:nvCxnSpPr>
        <p:spPr>
          <a:xfrm>
            <a:off x="717900" y="4603100"/>
            <a:ext cx="770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37" name="Google Shape;37;p8"/>
          <p:cNvCxnSpPr/>
          <p:nvPr/>
        </p:nvCxnSpPr>
        <p:spPr>
          <a:xfrm>
            <a:off x="717900" y="4603100"/>
            <a:ext cx="770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241425" y="16063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241475" y="2481800"/>
            <a:ext cx="46611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717900" y="4603100"/>
            <a:ext cx="770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1779300" y="4038275"/>
            <a:ext cx="5585400" cy="425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24"/>
          <p:cNvCxnSpPr/>
          <p:nvPr/>
        </p:nvCxnSpPr>
        <p:spPr>
          <a:xfrm>
            <a:off x="717900" y="4603100"/>
            <a:ext cx="770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" name="Google Shape;132;p25"/>
          <p:cNvCxnSpPr/>
          <p:nvPr/>
        </p:nvCxnSpPr>
        <p:spPr>
          <a:xfrm>
            <a:off x="717900" y="4603100"/>
            <a:ext cx="770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hand SemiBold"/>
              <a:buNone/>
              <a:defRPr sz="3500">
                <a:solidFill>
                  <a:schemeClr val="dk1"/>
                </a:solidFill>
                <a:latin typeface="Khand SemiBold"/>
                <a:ea typeface="Khand SemiBold"/>
                <a:cs typeface="Khand SemiBold"/>
                <a:sym typeface="Kha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hand SemiBold"/>
              <a:buNone/>
              <a:defRPr sz="3500">
                <a:solidFill>
                  <a:schemeClr val="dk1"/>
                </a:solidFill>
                <a:latin typeface="Khand SemiBold"/>
                <a:ea typeface="Khand SemiBold"/>
                <a:cs typeface="Khand SemiBold"/>
                <a:sym typeface="Kha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hand SemiBold"/>
              <a:buNone/>
              <a:defRPr sz="3500">
                <a:solidFill>
                  <a:schemeClr val="dk1"/>
                </a:solidFill>
                <a:latin typeface="Khand SemiBold"/>
                <a:ea typeface="Khand SemiBold"/>
                <a:cs typeface="Khand SemiBold"/>
                <a:sym typeface="Kha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hand SemiBold"/>
              <a:buNone/>
              <a:defRPr sz="3500">
                <a:solidFill>
                  <a:schemeClr val="dk1"/>
                </a:solidFill>
                <a:latin typeface="Khand SemiBold"/>
                <a:ea typeface="Khand SemiBold"/>
                <a:cs typeface="Khand SemiBold"/>
                <a:sym typeface="Kha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hand SemiBold"/>
              <a:buNone/>
              <a:defRPr sz="3500">
                <a:solidFill>
                  <a:schemeClr val="dk1"/>
                </a:solidFill>
                <a:latin typeface="Khand SemiBold"/>
                <a:ea typeface="Khand SemiBold"/>
                <a:cs typeface="Khand SemiBold"/>
                <a:sym typeface="Kha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hand SemiBold"/>
              <a:buNone/>
              <a:defRPr sz="3500">
                <a:solidFill>
                  <a:schemeClr val="dk1"/>
                </a:solidFill>
                <a:latin typeface="Khand SemiBold"/>
                <a:ea typeface="Khand SemiBold"/>
                <a:cs typeface="Khand SemiBold"/>
                <a:sym typeface="Kha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hand SemiBold"/>
              <a:buNone/>
              <a:defRPr sz="3500">
                <a:solidFill>
                  <a:schemeClr val="dk1"/>
                </a:solidFill>
                <a:latin typeface="Khand SemiBold"/>
                <a:ea typeface="Khand SemiBold"/>
                <a:cs typeface="Khand SemiBold"/>
                <a:sym typeface="Kha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hand SemiBold"/>
              <a:buNone/>
              <a:defRPr sz="3500">
                <a:solidFill>
                  <a:schemeClr val="dk1"/>
                </a:solidFill>
                <a:latin typeface="Khand SemiBold"/>
                <a:ea typeface="Khand SemiBold"/>
                <a:cs typeface="Khand SemiBold"/>
                <a:sym typeface="Kha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hand SemiBold"/>
              <a:buNone/>
              <a:defRPr sz="3500">
                <a:solidFill>
                  <a:schemeClr val="dk1"/>
                </a:solidFill>
                <a:latin typeface="Khand SemiBold"/>
                <a:ea typeface="Khand SemiBold"/>
                <a:cs typeface="Khand SemiBold"/>
                <a:sym typeface="Khan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●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○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■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●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○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■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●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○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estrial"/>
              <a:buChar char="■"/>
              <a:defRPr sz="1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8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drive/folders/1mG-rRED4iQkQ34kC4Hbx5LHuTjL9KPJu?usp=drive_link" TargetMode="Externa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204B0D8-314F-7CD5-68ED-5BF4F80380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/>
                    </a14:imgEffect>
                  </a14:imgLayer>
                </a14:imgProps>
              </a:ext>
            </a:extLst>
          </a:blip>
          <a:srcRect b="3344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43" name="Google Shape;143;p29"/>
          <p:cNvSpPr txBox="1">
            <a:spLocks noGrp="1"/>
          </p:cNvSpPr>
          <p:nvPr>
            <p:ph type="ctrTitle"/>
          </p:nvPr>
        </p:nvSpPr>
        <p:spPr>
          <a:xfrm>
            <a:off x="835488" y="425982"/>
            <a:ext cx="7861625" cy="12883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Game Programming</a:t>
            </a:r>
            <a:br>
              <a:rPr lang="en-US" dirty="0"/>
            </a:br>
            <a:r>
              <a:rPr lang="en-US" sz="4400" b="0" dirty="0">
                <a:latin typeface="Khand SemiBold"/>
                <a:ea typeface="Khand SemiBold"/>
                <a:cs typeface="Khand SemiBold"/>
                <a:sym typeface="Khand SemiBold"/>
              </a:rPr>
              <a:t>Mystery Quest: Coins and Power-ups</a:t>
            </a:r>
            <a:endParaRPr sz="3600" dirty="0">
              <a:latin typeface="Khand Medium"/>
              <a:ea typeface="Khand Medium"/>
              <a:cs typeface="Khand Medium"/>
              <a:sym typeface="Khand Medium"/>
            </a:endParaRPr>
          </a:p>
        </p:txBody>
      </p:sp>
      <p:sp>
        <p:nvSpPr>
          <p:cNvPr id="144" name="Google Shape;144;p29"/>
          <p:cNvSpPr txBox="1">
            <a:spLocks noGrp="1"/>
          </p:cNvSpPr>
          <p:nvPr>
            <p:ph type="subTitle" idx="1"/>
          </p:nvPr>
        </p:nvSpPr>
        <p:spPr>
          <a:xfrm>
            <a:off x="835489" y="2117559"/>
            <a:ext cx="3238212" cy="1469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Members: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Shobith Paripalli (21BAI1722)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Kalyan Chakravarthy (21BAI1759)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Aasrith</a:t>
            </a:r>
            <a:r>
              <a:rPr lang="en-US" dirty="0"/>
              <a:t> </a:t>
            </a:r>
            <a:r>
              <a:rPr lang="en-US" dirty="0" err="1"/>
              <a:t>Dogiparthi</a:t>
            </a:r>
            <a:r>
              <a:rPr lang="en-US" dirty="0"/>
              <a:t> (21BAI1702)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E23338-D0C6-273A-44FF-87EF0B36D3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701" y="1963279"/>
            <a:ext cx="4273106" cy="22545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A167E57-7241-6DB8-A721-4A76B3D7FB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/>
                    </a14:imgEffect>
                  </a14:imgLayer>
                </a14:imgProps>
              </a:ext>
            </a:extLst>
          </a:blip>
          <a:srcRect b="3344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1751499" y="118785"/>
            <a:ext cx="54261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Gameplay Mechanics Overview</a:t>
            </a:r>
            <a:endParaRPr dirty="0"/>
          </a:p>
        </p:txBody>
      </p:sp>
      <p:sp>
        <p:nvSpPr>
          <p:cNvPr id="208" name="Google Shape;208;p30"/>
          <p:cNvSpPr txBox="1"/>
          <p:nvPr/>
        </p:nvSpPr>
        <p:spPr>
          <a:xfrm>
            <a:off x="611892" y="691485"/>
            <a:ext cx="8092096" cy="398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Player Mechanics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The player can run, jump, and interact with mystery blocks. The blocks contain coins or power-ups that affect the player’s abilities.</a:t>
            </a:r>
          </a:p>
          <a:p>
            <a:endParaRPr lang="en-US" sz="600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Power-ups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: The player can grow in size after hitting a mystery block or become invincible for a limited time. These power-ups add variety and strategic depth to the gameplay.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Running Animation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: A fluid and responsive running animation is integrated, adjusting based on the player’s movement speed. This enhances player immersion and creates a more polished feel.</a:t>
            </a:r>
          </a:p>
          <a:p>
            <a:endParaRPr lang="en-US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Enemy Mechanics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Enemies have simple patrol patterns and damage the player on contact. The player can jump on them to defeat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Enemy Death Animation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: A custom animation plays when an enemy is defeated, showing it shrinking and disappearing. This visual cue reinforces the player’s action and adds polish.</a:t>
            </a:r>
          </a:p>
          <a:p>
            <a:endParaRPr lang="en-US" b="1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Mystery Block Interaction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Mystery blocks can be hit from below, giving players rewards such as coins or power-ups. These blocks are strategically placed to encourage exploration and interaction.</a:t>
            </a:r>
          </a:p>
          <a:p>
            <a:endParaRPr lang="en-US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>
          <a:extLst>
            <a:ext uri="{FF2B5EF4-FFF2-40B4-BE49-F238E27FC236}">
              <a16:creationId xmlns:a16="http://schemas.microsoft.com/office/drawing/2014/main" id="{F6BE7754-2940-0107-50C6-50756A6F7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452182-C014-ED24-B926-2E971FC55C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/>
                    </a14:imgEffect>
                  </a14:imgLayer>
                </a14:imgProps>
              </a:ext>
            </a:extLst>
          </a:blip>
          <a:srcRect b="3344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6" name="Google Shape;206;p30">
            <a:extLst>
              <a:ext uri="{FF2B5EF4-FFF2-40B4-BE49-F238E27FC236}">
                <a16:creationId xmlns:a16="http://schemas.microsoft.com/office/drawing/2014/main" id="{2DC54218-1681-CA2E-FC57-7430E2FB29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1499" y="118785"/>
            <a:ext cx="54261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Art and Visual Design Progress</a:t>
            </a:r>
            <a:endParaRPr dirty="0"/>
          </a:p>
        </p:txBody>
      </p:sp>
      <p:sp>
        <p:nvSpPr>
          <p:cNvPr id="208" name="Google Shape;208;p30">
            <a:extLst>
              <a:ext uri="{FF2B5EF4-FFF2-40B4-BE49-F238E27FC236}">
                <a16:creationId xmlns:a16="http://schemas.microsoft.com/office/drawing/2014/main" id="{D0233276-5851-8E7B-499A-AD25149E9DC5}"/>
              </a:ext>
            </a:extLst>
          </p:cNvPr>
          <p:cNvSpPr txBox="1"/>
          <p:nvPr/>
        </p:nvSpPr>
        <p:spPr>
          <a:xfrm>
            <a:off x="604635" y="889345"/>
            <a:ext cx="8092096" cy="398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Player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The player’s base design is a small, agile character with a bright, colorful style suited for the platformer genre.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When powered up, the player grows larger and gains a visual effect when invincible, signifying the enhanced abilities clearly to the player.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Running Animation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: The running animation consists of multiple frames, creating a fluid and natural movement. This is synchronized with player speed, ensuring smooth transitions.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Death Animation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: A short animation that plays when the player dies, with the character falling and fading out, giving a clear indication of defeat.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FD7E27-0A02-F610-4D46-870746EC8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09" y="2675209"/>
            <a:ext cx="1244444" cy="14349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CE88B7-8814-6F87-5137-9325340B19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131" y="2879613"/>
            <a:ext cx="794886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0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>
          <a:extLst>
            <a:ext uri="{FF2B5EF4-FFF2-40B4-BE49-F238E27FC236}">
              <a16:creationId xmlns:a16="http://schemas.microsoft.com/office/drawing/2014/main" id="{BB06BA22-148A-88E6-ED7C-60164C27A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202EA85-DA95-18EE-BC6E-37D99703AF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/>
                    </a14:imgEffect>
                  </a14:imgLayer>
                </a14:imgProps>
              </a:ext>
            </a:extLst>
          </a:blip>
          <a:srcRect b="3344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8" name="Google Shape;208;p30">
            <a:extLst>
              <a:ext uri="{FF2B5EF4-FFF2-40B4-BE49-F238E27FC236}">
                <a16:creationId xmlns:a16="http://schemas.microsoft.com/office/drawing/2014/main" id="{8D718162-FA72-0C24-45F3-622AB00FD98C}"/>
              </a:ext>
            </a:extLst>
          </p:cNvPr>
          <p:cNvSpPr txBox="1"/>
          <p:nvPr/>
        </p:nvSpPr>
        <p:spPr>
          <a:xfrm>
            <a:off x="765553" y="358213"/>
            <a:ext cx="8092096" cy="398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Enemies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:</a:t>
            </a:r>
          </a:p>
          <a:p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Enemies have varied designs, small walking enemies. </a:t>
            </a:r>
          </a:p>
          <a:p>
            <a:endParaRPr lang="en-US" sz="1100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Environments: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Background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: A vibrant, cartoon-like background with skies, tiles and bushes. The environment is designed to be engaging yet not distracting, keeping focus on gameplay.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Platforms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: Detailed platform tiles, with variations for grass, stone, and other materials to keep the levels visually interesting.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Power-Ups: 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Mushroom and Star shaped power-ups. The mushroom makes the player big and the star give invincibility.</a:t>
            </a:r>
          </a:p>
          <a:p>
            <a:endParaRPr lang="en-US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79EFE-6E18-4144-3A77-2EDB5C7AA8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737" y="2999920"/>
            <a:ext cx="12192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704E1E-CC5D-5D23-3440-001F6A13B1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5670" y="3798218"/>
            <a:ext cx="420902" cy="4209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CC3E48-37F2-4286-1986-F593863175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1872" y="2735942"/>
            <a:ext cx="1028270" cy="18164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F7B87E-FAFD-7D68-5376-BDCDA38BEE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8428" y="3798218"/>
            <a:ext cx="406349" cy="6286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C4D535-52AF-A511-FB40-08D70899E5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08427" y="3696630"/>
            <a:ext cx="406349" cy="2031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C1CBC2F-7007-0428-83F8-52B7CCAD05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50222" y="2286374"/>
            <a:ext cx="1219200" cy="1219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2665FB-5437-CEB6-C9F9-48E6234978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03281" y="4008669"/>
            <a:ext cx="203175" cy="2031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22B1708-65AE-793D-5873-2855F211AC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38505" y="3706564"/>
            <a:ext cx="203175" cy="2031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4020709-A036-F71A-0B52-9BAE8A0FC9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69758" y="3800945"/>
            <a:ext cx="426904" cy="4269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93E05DD-8C16-A14A-B1A6-1A39858F6F2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24740" y="3808151"/>
            <a:ext cx="406348" cy="40634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7093583-08EF-9FB4-321E-199A0281644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52169" y="3272003"/>
            <a:ext cx="406348" cy="4063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5C78001-2063-09EB-8AF3-A0D32541E9E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06839" y="2795019"/>
            <a:ext cx="962159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9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>
          <a:extLst>
            <a:ext uri="{FF2B5EF4-FFF2-40B4-BE49-F238E27FC236}">
              <a16:creationId xmlns:a16="http://schemas.microsoft.com/office/drawing/2014/main" id="{D8D20325-56AA-DFFE-B100-901063F76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21B10E-CDE1-BF45-633C-943258C8C0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/>
                    </a14:imgEffect>
                  </a14:imgLayer>
                </a14:imgProps>
              </a:ext>
            </a:extLst>
          </a:blip>
          <a:srcRect b="3344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6" name="Google Shape;206;p30">
            <a:extLst>
              <a:ext uri="{FF2B5EF4-FFF2-40B4-BE49-F238E27FC236}">
                <a16:creationId xmlns:a16="http://schemas.microsoft.com/office/drawing/2014/main" id="{09843476-10A0-0507-9DFE-B6A78203B6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242" y="158323"/>
            <a:ext cx="59773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Story and Narrative Development</a:t>
            </a:r>
            <a:endParaRPr dirty="0"/>
          </a:p>
        </p:txBody>
      </p:sp>
      <p:sp>
        <p:nvSpPr>
          <p:cNvPr id="208" name="Google Shape;208;p30">
            <a:extLst>
              <a:ext uri="{FF2B5EF4-FFF2-40B4-BE49-F238E27FC236}">
                <a16:creationId xmlns:a16="http://schemas.microsoft.com/office/drawing/2014/main" id="{C27D3A95-6AEB-D7D6-FC51-A31FFE5D8AF7}"/>
              </a:ext>
            </a:extLst>
          </p:cNvPr>
          <p:cNvSpPr txBox="1"/>
          <p:nvPr/>
        </p:nvSpPr>
        <p:spPr>
          <a:xfrm>
            <a:off x="604635" y="889345"/>
            <a:ext cx="8092096" cy="398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Storyline: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The game’s story follows a brave adventurer exploring a mysterious land filled with treasure and danger. The player’s goal is to navigate through different levels, collecting coins and using power-ups to overcome obstacles and enemies.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Each level introduces new challenges, with enemies becoming tougher and more varied as the player progresses.</a:t>
            </a:r>
          </a:p>
          <a:p>
            <a:endParaRPr lang="en-US" sz="1050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Character Arcs: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Player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: A heroic figure seeking treasure, with an implied backstory of exploration and adventure. As the player progresses, their power-ups reflect their growth and newfound 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Enemies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: Creatures guarding the treasure, with different designs based on their difficulty and level.</a:t>
            </a:r>
          </a:p>
          <a:p>
            <a:endParaRPr lang="en-US" b="1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		Narrative Adjustments: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		</a:t>
            </a:r>
          </a:p>
          <a:p>
            <a:pPr lvl="1"/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		The story is flexible, allowing for additional characters or plot twists, such as </a:t>
            </a:r>
          </a:p>
          <a:p>
            <a:pPr lvl="1"/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		the introduction of a final boss or secret areas.</a:t>
            </a:r>
          </a:p>
          <a:p>
            <a:endParaRPr lang="en-US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3A261-319C-D6D9-D1E6-991F45052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98" y="3127928"/>
            <a:ext cx="1244444" cy="14349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A757D05-17CD-11EA-DD2F-822889758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8628" y="4043704"/>
            <a:ext cx="420902" cy="42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801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>
          <a:extLst>
            <a:ext uri="{FF2B5EF4-FFF2-40B4-BE49-F238E27FC236}">
              <a16:creationId xmlns:a16="http://schemas.microsoft.com/office/drawing/2014/main" id="{451D1CA7-54A8-0D73-6F77-0FA032BAE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46D581-4414-C1FD-D752-AFA24D5083A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/>
                    </a14:imgEffect>
                  </a14:imgLayer>
                </a14:imgProps>
              </a:ext>
            </a:extLst>
          </a:blip>
          <a:srcRect b="3344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6" name="Google Shape;206;p30">
            <a:extLst>
              <a:ext uri="{FF2B5EF4-FFF2-40B4-BE49-F238E27FC236}">
                <a16:creationId xmlns:a16="http://schemas.microsoft.com/office/drawing/2014/main" id="{5C7C9C11-35BF-1998-1BC4-1EB985BF4D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3943" y="158323"/>
            <a:ext cx="760548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Technical Achievements</a:t>
            </a:r>
            <a:endParaRPr dirty="0"/>
          </a:p>
        </p:txBody>
      </p:sp>
      <p:sp>
        <p:nvSpPr>
          <p:cNvPr id="208" name="Google Shape;208;p30">
            <a:extLst>
              <a:ext uri="{FF2B5EF4-FFF2-40B4-BE49-F238E27FC236}">
                <a16:creationId xmlns:a16="http://schemas.microsoft.com/office/drawing/2014/main" id="{64B27C5E-3A39-30C9-2FEB-BABF2CB0195B}"/>
              </a:ext>
            </a:extLst>
          </p:cNvPr>
          <p:cNvSpPr txBox="1"/>
          <p:nvPr/>
        </p:nvSpPr>
        <p:spPr>
          <a:xfrm>
            <a:off x="611893" y="731023"/>
            <a:ext cx="8092096" cy="398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Achievements: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Power-up System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: Fully functioning power-up mechanics, allowing the player to grow bigger or become invincible after hitting a mystery block. Including a timer that reverts the player back to normal after a set duration.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Animations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: The player’s running, and death animations are fully implemented, creating a more immersive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Enemy Interactions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: Implemented basic enemy AI with patrol patterns and collision-based damage to the player.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EC3B6A-49F9-770A-A592-279B3E9A1D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628" y="4043704"/>
            <a:ext cx="420902" cy="420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0096B6-62D2-CD4A-DA30-B3CD88F7DAA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26"/>
          <a:stretch/>
        </p:blipFill>
        <p:spPr>
          <a:xfrm>
            <a:off x="5239657" y="2452915"/>
            <a:ext cx="3904343" cy="21621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2988DD-3BE1-6B91-6242-65FF943EC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2979218"/>
            <a:ext cx="5170209" cy="151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>
          <a:extLst>
            <a:ext uri="{FF2B5EF4-FFF2-40B4-BE49-F238E27FC236}">
              <a16:creationId xmlns:a16="http://schemas.microsoft.com/office/drawing/2014/main" id="{BC406127-D546-26F9-A905-F5F98A319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ED0590-19A4-DEB3-CB3B-F5F2266732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"/>
                    </a14:imgEffect>
                  </a14:imgLayer>
                </a14:imgProps>
              </a:ext>
            </a:extLst>
          </a:blip>
          <a:srcRect b="33443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06" name="Google Shape;206;p30">
            <a:extLst>
              <a:ext uri="{FF2B5EF4-FFF2-40B4-BE49-F238E27FC236}">
                <a16:creationId xmlns:a16="http://schemas.microsoft.com/office/drawing/2014/main" id="{5A53C5DF-71C6-5E8F-92C9-0CD06F7462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4242" y="158323"/>
            <a:ext cx="59773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 and Next Steps</a:t>
            </a:r>
            <a:endParaRPr dirty="0"/>
          </a:p>
        </p:txBody>
      </p:sp>
      <p:sp>
        <p:nvSpPr>
          <p:cNvPr id="208" name="Google Shape;208;p30">
            <a:extLst>
              <a:ext uri="{FF2B5EF4-FFF2-40B4-BE49-F238E27FC236}">
                <a16:creationId xmlns:a16="http://schemas.microsoft.com/office/drawing/2014/main" id="{6D8513B3-BAFE-6E05-794D-A911A29A3393}"/>
              </a:ext>
            </a:extLst>
          </p:cNvPr>
          <p:cNvSpPr txBox="1"/>
          <p:nvPr/>
        </p:nvSpPr>
        <p:spPr>
          <a:xfrm>
            <a:off x="604635" y="889345"/>
            <a:ext cx="8379708" cy="398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Demo Run: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Current Build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: Present a demo of the current state of the game, focusing on core mechanics like player movement, enemy interactions, power-up collection, and mystery block functionality. Show how the running animation looks in motion, as well as the death animation when the player is defeated by an enemy.</a:t>
            </a:r>
          </a:p>
          <a:p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Link: 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  <a:hlinkClick r:id="rId5"/>
              </a:rPr>
              <a:t>https://drive.google.com/drive/folders/1mG-rRED4iQkQ34kC4Hbx5LHuTjL9KPJu?usp=drive_link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 </a:t>
            </a:r>
          </a:p>
          <a:p>
            <a:endParaRPr lang="en-US" dirty="0">
              <a:latin typeface="Questrial" pitchFamily="2" charset="0"/>
              <a:ea typeface="Questrial" pitchFamily="2" charset="0"/>
              <a:cs typeface="Questrial" pitchFamily="2" charset="0"/>
            </a:endParaRPr>
          </a:p>
          <a:p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To Be Done: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Sound Effects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: Adding sound effects for player actions, such as jumping, hitting blocks, collecting coins, and interacting with enemies.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Canvas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: Implementing the Canvas UI for displaying score, health, and power-up status clearly on screen.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Questrial" pitchFamily="2" charset="0"/>
                <a:ea typeface="Questrial" pitchFamily="2" charset="0"/>
                <a:cs typeface="Questrial" pitchFamily="2" charset="0"/>
              </a:rPr>
              <a:t>New Level</a:t>
            </a:r>
            <a:r>
              <a:rPr lang="en-US" dirty="0">
                <a:latin typeface="Questrial" pitchFamily="2" charset="0"/>
                <a:ea typeface="Questrial" pitchFamily="2" charset="0"/>
                <a:cs typeface="Questrial" pitchFamily="2" charset="0"/>
              </a:rPr>
              <a:t>: Possibly adding a new level with unique challenges, new enemy types, and different environmental hazards. This will allow for more varied gameplay and introduce new mechanics.</a:t>
            </a:r>
          </a:p>
        </p:txBody>
      </p:sp>
    </p:spTree>
    <p:extLst>
      <p:ext uri="{BB962C8B-B14F-4D97-AF65-F5344CB8AC3E}">
        <p14:creationId xmlns:p14="http://schemas.microsoft.com/office/powerpoint/2010/main" val="3409968614"/>
      </p:ext>
    </p:extLst>
  </p:cSld>
  <p:clrMapOvr>
    <a:masterClrMapping/>
  </p:clrMapOvr>
</p:sld>
</file>

<file path=ppt/theme/theme1.xml><?xml version="1.0" encoding="utf-8"?>
<a:theme xmlns:a="http://schemas.openxmlformats.org/drawingml/2006/main" name="Cost Reduction in Manufacturing Industry Marketing Plan by Slidesgo">
  <a:themeElements>
    <a:clrScheme name="Simple Light">
      <a:dk1>
        <a:srgbClr val="14243C"/>
      </a:dk1>
      <a:lt1>
        <a:srgbClr val="F3F3F3"/>
      </a:lt1>
      <a:dk2>
        <a:srgbClr val="E8EDFF"/>
      </a:dk2>
      <a:lt2>
        <a:srgbClr val="899EE8"/>
      </a:lt2>
      <a:accent1>
        <a:srgbClr val="5875DB"/>
      </a:accent1>
      <a:accent2>
        <a:srgbClr val="1C3252"/>
      </a:accent2>
      <a:accent3>
        <a:srgbClr val="E3B62B"/>
      </a:accent3>
      <a:accent4>
        <a:srgbClr val="FFFFFF"/>
      </a:accent4>
      <a:accent5>
        <a:srgbClr val="FFFFFF"/>
      </a:accent5>
      <a:accent6>
        <a:srgbClr val="FFFFFF"/>
      </a:accent6>
      <a:hlink>
        <a:srgbClr val="14243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30828B62F68548B536606B169F73C7" ma:contentTypeVersion="4" ma:contentTypeDescription="Create a new document." ma:contentTypeScope="" ma:versionID="e81a1a7dd6fade02954d078aa3427748">
  <xsd:schema xmlns:xsd="http://www.w3.org/2001/XMLSchema" xmlns:xs="http://www.w3.org/2001/XMLSchema" xmlns:p="http://schemas.microsoft.com/office/2006/metadata/properties" xmlns:ns2="f8b3528e-c29d-4111-b526-c93a7a094c4f" targetNamespace="http://schemas.microsoft.com/office/2006/metadata/properties" ma:root="true" ma:fieldsID="09227fdc07b02cec8d2dcb19b26e5d97" ns2:_="">
    <xsd:import namespace="f8b3528e-c29d-4111-b526-c93a7a094c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b3528e-c29d-4111-b526-c93a7a094c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60CC54-C1BE-4561-8FBA-526DA1B6A81B}"/>
</file>

<file path=customXml/itemProps2.xml><?xml version="1.0" encoding="utf-8"?>
<ds:datastoreItem xmlns:ds="http://schemas.openxmlformats.org/officeDocument/2006/customXml" ds:itemID="{88FEE92D-A8B5-42B5-BD91-637F8B202A19}"/>
</file>

<file path=customXml/itemProps3.xml><?xml version="1.0" encoding="utf-8"?>
<ds:datastoreItem xmlns:ds="http://schemas.openxmlformats.org/officeDocument/2006/customXml" ds:itemID="{93F45A66-BE2A-43C9-B029-3619EDE55A6E}"/>
</file>

<file path=docProps/app.xml><?xml version="1.0" encoding="utf-8"?>
<Properties xmlns="http://schemas.openxmlformats.org/officeDocument/2006/extended-properties" xmlns:vt="http://schemas.openxmlformats.org/officeDocument/2006/docPropsVTypes">
  <TotalTime>856</TotalTime>
  <Words>799</Words>
  <Application>Microsoft Office PowerPoint</Application>
  <PresentationFormat>On-screen Show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Questrial</vt:lpstr>
      <vt:lpstr>Khand Medium</vt:lpstr>
      <vt:lpstr>Khand SemiBold</vt:lpstr>
      <vt:lpstr>Arial</vt:lpstr>
      <vt:lpstr>Cost Reduction in Manufacturing Industry Marketing Plan by Slidesgo</vt:lpstr>
      <vt:lpstr>Game Programming Mystery Quest: Coins and Power-ups</vt:lpstr>
      <vt:lpstr>Gameplay Mechanics Overview</vt:lpstr>
      <vt:lpstr>Art and Visual Design Progress</vt:lpstr>
      <vt:lpstr>PowerPoint Presentation</vt:lpstr>
      <vt:lpstr>Story and Narrative Development</vt:lpstr>
      <vt:lpstr>Technical Achievements</vt:lpstr>
      <vt:lpstr>Demo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Monopoly in Economics: Understanding Market Power</dc:title>
  <dc:creator>Shobith Paripalli</dc:creator>
  <cp:lastModifiedBy>Shobith Paripalli</cp:lastModifiedBy>
  <cp:revision>13</cp:revision>
  <dcterms:modified xsi:type="dcterms:W3CDTF">2024-10-21T08:24:46Z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0x0101000C30828B62F68548B536606B169F73C7</vt:lpwstr>
  </property>
</Properties>
</file>