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5" r:id="rId3"/>
    <p:sldId id="268" r:id="rId4"/>
    <p:sldId id="257" r:id="rId5"/>
    <p:sldId id="258" r:id="rId6"/>
    <p:sldId id="266" r:id="rId7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3"/>
    <p:restoredTop sz="94719"/>
  </p:normalViewPr>
  <p:slideViewPr>
    <p:cSldViewPr snapToGrid="0">
      <p:cViewPr varScale="1">
        <p:scale>
          <a:sx n="142" d="100"/>
          <a:sy n="142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5CA7-FFFC-B94A-BC33-DCB3EBF8E847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C961B-50E2-544A-ADD1-D2817CA3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1pPr>
    <a:lvl2pPr marL="301094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2pPr>
    <a:lvl3pPr marL="602187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3pPr>
    <a:lvl4pPr marL="903281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4pPr>
    <a:lvl5pPr marL="1204375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5pPr>
    <a:lvl6pPr marL="1505468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6pPr>
    <a:lvl7pPr marL="1806562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7pPr>
    <a:lvl8pPr marL="2107655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8pPr>
    <a:lvl9pPr marL="2408749" algn="l" defTabSz="602187" rtl="0" eaLnBrk="1" latinLnBrk="0" hangingPunct="1">
      <a:defRPr sz="7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C961B-50E2-544A-ADD1-D2817CA3F9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C961B-50E2-544A-ADD1-D2817CA3F9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C961B-50E2-544A-ADD1-D2817CA3F9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7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>
                    <a:tint val="82000"/>
                  </a:schemeClr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FD55B-036F-764F-B1C3-6D11BD85F2A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A9EFC-2AC3-B24C-8E32-1D309BF82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jpe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2F84973E-BC37-4327-D0A2-D9B40E6C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1" y="110738"/>
            <a:ext cx="4987879" cy="1504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1B75C-C528-B783-27C7-9DF5D9FD59CB}"/>
              </a:ext>
            </a:extLst>
          </p:cNvPr>
          <p:cNvSpPr txBox="1"/>
          <p:nvPr/>
        </p:nvSpPr>
        <p:spPr>
          <a:xfrm>
            <a:off x="295836" y="1900517"/>
            <a:ext cx="74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图书简笔画图书简笔画图片- 水彩迷">
            <a:extLst>
              <a:ext uri="{FF2B5EF4-FFF2-40B4-BE49-F238E27FC236}">
                <a16:creationId xmlns:a16="http://schemas.microsoft.com/office/drawing/2014/main" id="{22428A05-A97C-CAD5-5C34-A0D95AE7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4" y="2406093"/>
            <a:ext cx="456142" cy="3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84FA1-2991-7BF4-2E9A-391D7B64A48A}"/>
              </a:ext>
            </a:extLst>
          </p:cNvPr>
          <p:cNvSpPr txBox="1"/>
          <p:nvPr/>
        </p:nvSpPr>
        <p:spPr>
          <a:xfrm>
            <a:off x="845126" y="2400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背单词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hlinkClick r:id="rId6" action="ppaction://hlinksldjump"/>
            <a:extLst>
              <a:ext uri="{FF2B5EF4-FFF2-40B4-BE49-F238E27FC236}">
                <a16:creationId xmlns:a16="http://schemas.microsoft.com/office/drawing/2014/main" id="{BD778274-AA87-B1C9-0F3C-A071D9289A3D}"/>
              </a:ext>
            </a:extLst>
          </p:cNvPr>
          <p:cNvSpPr/>
          <p:nvPr/>
        </p:nvSpPr>
        <p:spPr>
          <a:xfrm>
            <a:off x="4531737" y="2418373"/>
            <a:ext cx="358588" cy="3330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583B0-0AC6-E489-7E7C-FFB3D0BEA256}"/>
              </a:ext>
            </a:extLst>
          </p:cNvPr>
          <p:cNvSpPr txBox="1"/>
          <p:nvPr/>
        </p:nvSpPr>
        <p:spPr>
          <a:xfrm>
            <a:off x="836163" y="3404256"/>
            <a:ext cx="12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wholefood</a:t>
            </a:r>
          </a:p>
        </p:txBody>
      </p:sp>
      <p:sp>
        <p:nvSpPr>
          <p:cNvPr id="11" name="Oval 10">
            <a:hlinkClick r:id="rId7" action="ppaction://hlinksldjump"/>
            <a:extLst>
              <a:ext uri="{FF2B5EF4-FFF2-40B4-BE49-F238E27FC236}">
                <a16:creationId xmlns:a16="http://schemas.microsoft.com/office/drawing/2014/main" id="{114AB35F-7F68-0203-447E-9E6F55BBDBF3}"/>
              </a:ext>
            </a:extLst>
          </p:cNvPr>
          <p:cNvSpPr/>
          <p:nvPr/>
        </p:nvSpPr>
        <p:spPr>
          <a:xfrm>
            <a:off x="4522774" y="3422421"/>
            <a:ext cx="358588" cy="3330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326E0-35C8-5EFC-5E5A-14C5F5F75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94" y="3325116"/>
            <a:ext cx="388596" cy="400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AF422D-1FB0-40B5-792F-BEBC9202EF11}"/>
              </a:ext>
            </a:extLst>
          </p:cNvPr>
          <p:cNvSpPr txBox="1"/>
          <p:nvPr/>
        </p:nvSpPr>
        <p:spPr>
          <a:xfrm>
            <a:off x="836164" y="292016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我们伟大的meeting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rId9" action="ppaction://hlinksldjump"/>
            <a:extLst>
              <a:ext uri="{FF2B5EF4-FFF2-40B4-BE49-F238E27FC236}">
                <a16:creationId xmlns:a16="http://schemas.microsoft.com/office/drawing/2014/main" id="{37AE108C-869B-E79B-33D1-DA4ECF4450C1}"/>
              </a:ext>
            </a:extLst>
          </p:cNvPr>
          <p:cNvSpPr/>
          <p:nvPr/>
        </p:nvSpPr>
        <p:spPr>
          <a:xfrm>
            <a:off x="4522775" y="2938326"/>
            <a:ext cx="358588" cy="3330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图书简笔画图书简笔画图片- 水彩迷">
            <a:extLst>
              <a:ext uri="{FF2B5EF4-FFF2-40B4-BE49-F238E27FC236}">
                <a16:creationId xmlns:a16="http://schemas.microsoft.com/office/drawing/2014/main" id="{3D548B90-3220-740E-BF39-75FB39DF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1" y="2901464"/>
            <a:ext cx="456142" cy="3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hlinkClick r:id="rId7" action="ppaction://hlinksldjump"/>
            <a:extLst>
              <a:ext uri="{FF2B5EF4-FFF2-40B4-BE49-F238E27FC236}">
                <a16:creationId xmlns:a16="http://schemas.microsoft.com/office/drawing/2014/main" id="{D18E3543-08AB-9024-90CB-E126F8D0CD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7984" y="5078047"/>
            <a:ext cx="1069232" cy="10284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97E91C3-548A-1D67-0316-53411204BC97}"/>
              </a:ext>
            </a:extLst>
          </p:cNvPr>
          <p:cNvSpPr/>
          <p:nvPr/>
        </p:nvSpPr>
        <p:spPr>
          <a:xfrm>
            <a:off x="0" y="6589059"/>
            <a:ext cx="5376863" cy="580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b="1" dirty="0"/>
              <a:t>Today</a:t>
            </a:r>
          </a:p>
          <a:p>
            <a:pPr algn="ctr"/>
            <a:r>
              <a:rPr lang="en-US" altLang="zh-CN" dirty="0"/>
              <a:t>Calendar</a:t>
            </a:r>
            <a:endParaRPr lang="en-GB" altLang="zh-CN" dirty="0"/>
          </a:p>
          <a:p>
            <a:pPr algn="ctr"/>
            <a:r>
              <a:rPr lang="en-US" altLang="zh-CN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2F84973E-BC37-4327-D0A2-D9B40E6C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1" y="110738"/>
            <a:ext cx="4987879" cy="1504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1B75C-C528-B783-27C7-9DF5D9FD59CB}"/>
              </a:ext>
            </a:extLst>
          </p:cNvPr>
          <p:cNvSpPr txBox="1"/>
          <p:nvPr/>
        </p:nvSpPr>
        <p:spPr>
          <a:xfrm>
            <a:off x="295836" y="1900517"/>
            <a:ext cx="74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图书简笔画图书简笔画图片- 水彩迷">
            <a:extLst>
              <a:ext uri="{FF2B5EF4-FFF2-40B4-BE49-F238E27FC236}">
                <a16:creationId xmlns:a16="http://schemas.microsoft.com/office/drawing/2014/main" id="{22428A05-A97C-CAD5-5C34-A0D95AE7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4" y="2406093"/>
            <a:ext cx="456142" cy="3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84FA1-2991-7BF4-2E9A-391D7B64A48A}"/>
              </a:ext>
            </a:extLst>
          </p:cNvPr>
          <p:cNvSpPr txBox="1"/>
          <p:nvPr/>
        </p:nvSpPr>
        <p:spPr>
          <a:xfrm>
            <a:off x="845126" y="2400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背单词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778274-AA87-B1C9-0F3C-A071D9289A3D}"/>
              </a:ext>
            </a:extLst>
          </p:cNvPr>
          <p:cNvSpPr/>
          <p:nvPr/>
        </p:nvSpPr>
        <p:spPr>
          <a:xfrm>
            <a:off x="4531737" y="2418373"/>
            <a:ext cx="358588" cy="3330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583B0-0AC6-E489-7E7C-FFB3D0BEA256}"/>
              </a:ext>
            </a:extLst>
          </p:cNvPr>
          <p:cNvSpPr txBox="1"/>
          <p:nvPr/>
        </p:nvSpPr>
        <p:spPr>
          <a:xfrm>
            <a:off x="836163" y="3404256"/>
            <a:ext cx="12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wholefood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4AB35F-7F68-0203-447E-9E6F55BBDBF3}"/>
              </a:ext>
            </a:extLst>
          </p:cNvPr>
          <p:cNvSpPr/>
          <p:nvPr/>
        </p:nvSpPr>
        <p:spPr>
          <a:xfrm>
            <a:off x="4522774" y="3422421"/>
            <a:ext cx="358588" cy="3330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326E0-35C8-5EFC-5E5A-14C5F5F7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94" y="3325116"/>
            <a:ext cx="388596" cy="400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AF422D-1FB0-40B5-792F-BEBC9202EF11}"/>
              </a:ext>
            </a:extLst>
          </p:cNvPr>
          <p:cNvSpPr txBox="1"/>
          <p:nvPr/>
        </p:nvSpPr>
        <p:spPr>
          <a:xfrm>
            <a:off x="836164" y="292016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我们伟大的meeting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AE108C-869B-E79B-33D1-DA4ECF4450C1}"/>
              </a:ext>
            </a:extLst>
          </p:cNvPr>
          <p:cNvSpPr/>
          <p:nvPr/>
        </p:nvSpPr>
        <p:spPr>
          <a:xfrm>
            <a:off x="4522775" y="2938326"/>
            <a:ext cx="358588" cy="3330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图书简笔画图书简笔画图片- 水彩迷">
            <a:extLst>
              <a:ext uri="{FF2B5EF4-FFF2-40B4-BE49-F238E27FC236}">
                <a16:creationId xmlns:a16="http://schemas.microsoft.com/office/drawing/2014/main" id="{3D548B90-3220-740E-BF39-75FB39DF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1" y="2901464"/>
            <a:ext cx="456142" cy="3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hlinkClick r:id="rId7" action="ppaction://hlinksldjump"/>
            <a:extLst>
              <a:ext uri="{FF2B5EF4-FFF2-40B4-BE49-F238E27FC236}">
                <a16:creationId xmlns:a16="http://schemas.microsoft.com/office/drawing/2014/main" id="{D18E3543-08AB-9024-90CB-E126F8D0CD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7984" y="5078047"/>
            <a:ext cx="1069232" cy="10284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50CB2D-0E11-8B2C-AAB1-0B8FD5E9547E}"/>
              </a:ext>
            </a:extLst>
          </p:cNvPr>
          <p:cNvSpPr/>
          <p:nvPr/>
        </p:nvSpPr>
        <p:spPr>
          <a:xfrm>
            <a:off x="0" y="6589059"/>
            <a:ext cx="5376863" cy="580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b="1" dirty="0"/>
              <a:t>Today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Calendar</a:t>
            </a:r>
            <a:endParaRPr lang="en-GB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50CB2D-0E11-8B2C-AAB1-0B8FD5E9547E}"/>
              </a:ext>
            </a:extLst>
          </p:cNvPr>
          <p:cNvSpPr/>
          <p:nvPr/>
        </p:nvSpPr>
        <p:spPr>
          <a:xfrm>
            <a:off x="0" y="6589059"/>
            <a:ext cx="5376863" cy="580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Today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Calendar</a:t>
            </a:r>
            <a:endParaRPr lang="en-GB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Summary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EFE71-86C7-CF1B-B43A-5A2F07CACD56}"/>
              </a:ext>
            </a:extLst>
          </p:cNvPr>
          <p:cNvSpPr txBox="1"/>
          <p:nvPr/>
        </p:nvSpPr>
        <p:spPr>
          <a:xfrm>
            <a:off x="170329" y="286871"/>
            <a:ext cx="243840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开始时间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｜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结束时间</a:t>
            </a:r>
            <a:endParaRPr 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C474A8-C351-7755-D7A9-F2B375B89A33}"/>
              </a:ext>
            </a:extLst>
          </p:cNvPr>
          <p:cNvSpPr/>
          <p:nvPr/>
        </p:nvSpPr>
        <p:spPr>
          <a:xfrm>
            <a:off x="546847" y="1757082"/>
            <a:ext cx="1685364" cy="15867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4DB4C4-0E29-A8D4-A9E5-1CCA1AED0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116" y="1674158"/>
            <a:ext cx="1993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hlinkClick r:id="rId2" action="ppaction://hlinksldjump"/>
            <a:extLst>
              <a:ext uri="{FF2B5EF4-FFF2-40B4-BE49-F238E27FC236}">
                <a16:creationId xmlns:a16="http://schemas.microsoft.com/office/drawing/2014/main" id="{7C15FDDD-2B7D-E50D-B9FE-E66BA403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181" y="-108865"/>
            <a:ext cx="5531223" cy="927666"/>
          </a:xfrm>
          <a:prstGeom prst="rect">
            <a:avLst/>
          </a:prstGeom>
        </p:spPr>
      </p:pic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9822AF0D-9D90-9606-9B24-B779013E1AB0}"/>
              </a:ext>
            </a:extLst>
          </p:cNvPr>
          <p:cNvSpPr txBox="1"/>
          <p:nvPr/>
        </p:nvSpPr>
        <p:spPr>
          <a:xfrm>
            <a:off x="0" y="263545"/>
            <a:ext cx="537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3758C8-6B1F-40EA-B3A8-E1AE216E8167}"/>
              </a:ext>
            </a:extLst>
          </p:cNvPr>
          <p:cNvSpPr/>
          <p:nvPr/>
        </p:nvSpPr>
        <p:spPr>
          <a:xfrm>
            <a:off x="277906" y="788894"/>
            <a:ext cx="4769223" cy="2097741"/>
          </a:xfrm>
          <a:prstGeom prst="roundRect">
            <a:avLst/>
          </a:prstGeom>
          <a:noFill/>
          <a:ln cap="rnd">
            <a:solidFill>
              <a:schemeClr val="bg2">
                <a:lumMod val="90000"/>
              </a:schemeClr>
            </a:solidFill>
            <a:beve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86A0D-B9D2-4F83-2F36-339BB178ACC9}"/>
              </a:ext>
            </a:extLst>
          </p:cNvPr>
          <p:cNvCxnSpPr>
            <a:cxnSpLocks/>
          </p:cNvCxnSpPr>
          <p:nvPr/>
        </p:nvCxnSpPr>
        <p:spPr>
          <a:xfrm>
            <a:off x="510988" y="1237127"/>
            <a:ext cx="432995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06A71-4674-6371-0A8E-BB2A4E5FEA25}"/>
              </a:ext>
            </a:extLst>
          </p:cNvPr>
          <p:cNvCxnSpPr>
            <a:cxnSpLocks/>
          </p:cNvCxnSpPr>
          <p:nvPr/>
        </p:nvCxnSpPr>
        <p:spPr>
          <a:xfrm flipV="1">
            <a:off x="510988" y="1676402"/>
            <a:ext cx="4329953" cy="179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AA12D6-FB45-39AA-C7C4-EEACC43E5C8F}"/>
              </a:ext>
            </a:extLst>
          </p:cNvPr>
          <p:cNvCxnSpPr>
            <a:cxnSpLocks/>
          </p:cNvCxnSpPr>
          <p:nvPr/>
        </p:nvCxnSpPr>
        <p:spPr>
          <a:xfrm>
            <a:off x="502024" y="2124635"/>
            <a:ext cx="432995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0C1534-A218-089E-FF04-070DE019DBB8}"/>
              </a:ext>
            </a:extLst>
          </p:cNvPr>
          <p:cNvCxnSpPr>
            <a:cxnSpLocks/>
          </p:cNvCxnSpPr>
          <p:nvPr/>
        </p:nvCxnSpPr>
        <p:spPr>
          <a:xfrm flipV="1">
            <a:off x="502024" y="2563910"/>
            <a:ext cx="4329953" cy="179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B8525C-5CB2-6F8C-AB17-455BE91B6901}"/>
              </a:ext>
            </a:extLst>
          </p:cNvPr>
          <p:cNvSpPr txBox="1"/>
          <p:nvPr/>
        </p:nvSpPr>
        <p:spPr>
          <a:xfrm>
            <a:off x="502024" y="1324987"/>
            <a:ext cx="86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67880-39EC-7BE8-0E5C-DA02AFE42BF0}"/>
              </a:ext>
            </a:extLst>
          </p:cNvPr>
          <p:cNvSpPr txBox="1"/>
          <p:nvPr/>
        </p:nvSpPr>
        <p:spPr>
          <a:xfrm>
            <a:off x="510988" y="887485"/>
            <a:ext cx="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9170C-8631-F982-4B7B-8781450703FD}"/>
              </a:ext>
            </a:extLst>
          </p:cNvPr>
          <p:cNvSpPr txBox="1"/>
          <p:nvPr/>
        </p:nvSpPr>
        <p:spPr>
          <a:xfrm>
            <a:off x="520034" y="1764261"/>
            <a:ext cx="8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Repeat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2B020-2495-7919-5E86-6A013310615A}"/>
              </a:ext>
            </a:extLst>
          </p:cNvPr>
          <p:cNvSpPr txBox="1"/>
          <p:nvPr/>
        </p:nvSpPr>
        <p:spPr>
          <a:xfrm>
            <a:off x="517991" y="2221472"/>
            <a:ext cx="7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AC01FE-B80B-756D-7716-162ADBC54DB0}"/>
              </a:ext>
            </a:extLst>
          </p:cNvPr>
          <p:cNvSpPr txBox="1"/>
          <p:nvPr/>
        </p:nvSpPr>
        <p:spPr>
          <a:xfrm>
            <a:off x="1380565" y="28866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9FD2B-AEBD-98FC-349F-AC20C078F580}"/>
              </a:ext>
            </a:extLst>
          </p:cNvPr>
          <p:cNvSpPr txBox="1"/>
          <p:nvPr/>
        </p:nvSpPr>
        <p:spPr>
          <a:xfrm>
            <a:off x="1061313" y="962782"/>
            <a:ext cx="343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这里我在想是不是点了之后会出现几个选项</a:t>
            </a: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or</a:t>
            </a: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添加</a:t>
            </a:r>
            <a:endParaRPr lang="en-US" sz="100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8" name="Picture 37" descr="A close up of a logo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599F1CFB-E87C-5829-128A-16857371B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799" y="1709692"/>
            <a:ext cx="699248" cy="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5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21350800-E90B-E58D-E334-975205AD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718" y="-114888"/>
            <a:ext cx="5531223" cy="927666"/>
          </a:xfrm>
          <a:prstGeom prst="rect">
            <a:avLst/>
          </a:prstGeom>
        </p:spPr>
      </p:pic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9822AF0D-9D90-9606-9B24-B779013E1AB0}"/>
              </a:ext>
            </a:extLst>
          </p:cNvPr>
          <p:cNvSpPr txBox="1"/>
          <p:nvPr/>
        </p:nvSpPr>
        <p:spPr>
          <a:xfrm>
            <a:off x="0" y="263545"/>
            <a:ext cx="537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3758C8-6B1F-40EA-B3A8-E1AE216E8167}"/>
              </a:ext>
            </a:extLst>
          </p:cNvPr>
          <p:cNvSpPr/>
          <p:nvPr/>
        </p:nvSpPr>
        <p:spPr>
          <a:xfrm>
            <a:off x="277906" y="788894"/>
            <a:ext cx="4769223" cy="2097741"/>
          </a:xfrm>
          <a:prstGeom prst="roundRect">
            <a:avLst/>
          </a:prstGeom>
          <a:noFill/>
          <a:ln cap="rnd">
            <a:solidFill>
              <a:schemeClr val="bg2">
                <a:lumMod val="90000"/>
              </a:schemeClr>
            </a:solidFill>
            <a:beve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86A0D-B9D2-4F83-2F36-339BB178ACC9}"/>
              </a:ext>
            </a:extLst>
          </p:cNvPr>
          <p:cNvCxnSpPr>
            <a:cxnSpLocks/>
          </p:cNvCxnSpPr>
          <p:nvPr/>
        </p:nvCxnSpPr>
        <p:spPr>
          <a:xfrm>
            <a:off x="510988" y="1237127"/>
            <a:ext cx="432995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06A71-4674-6371-0A8E-BB2A4E5FEA25}"/>
              </a:ext>
            </a:extLst>
          </p:cNvPr>
          <p:cNvCxnSpPr>
            <a:cxnSpLocks/>
          </p:cNvCxnSpPr>
          <p:nvPr/>
        </p:nvCxnSpPr>
        <p:spPr>
          <a:xfrm flipV="1">
            <a:off x="510988" y="1676402"/>
            <a:ext cx="4329953" cy="179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AA12D6-FB45-39AA-C7C4-EEACC43E5C8F}"/>
              </a:ext>
            </a:extLst>
          </p:cNvPr>
          <p:cNvCxnSpPr>
            <a:cxnSpLocks/>
          </p:cNvCxnSpPr>
          <p:nvPr/>
        </p:nvCxnSpPr>
        <p:spPr>
          <a:xfrm>
            <a:off x="502024" y="2124635"/>
            <a:ext cx="432995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0C1534-A218-089E-FF04-070DE019DBB8}"/>
              </a:ext>
            </a:extLst>
          </p:cNvPr>
          <p:cNvCxnSpPr>
            <a:cxnSpLocks/>
          </p:cNvCxnSpPr>
          <p:nvPr/>
        </p:nvCxnSpPr>
        <p:spPr>
          <a:xfrm flipV="1">
            <a:off x="502024" y="2563910"/>
            <a:ext cx="4329953" cy="179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B8525C-5CB2-6F8C-AB17-455BE91B6901}"/>
              </a:ext>
            </a:extLst>
          </p:cNvPr>
          <p:cNvSpPr txBox="1"/>
          <p:nvPr/>
        </p:nvSpPr>
        <p:spPr>
          <a:xfrm>
            <a:off x="502024" y="1324987"/>
            <a:ext cx="86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67880-39EC-7BE8-0E5C-DA02AFE42BF0}"/>
              </a:ext>
            </a:extLst>
          </p:cNvPr>
          <p:cNvSpPr txBox="1"/>
          <p:nvPr/>
        </p:nvSpPr>
        <p:spPr>
          <a:xfrm>
            <a:off x="510988" y="887485"/>
            <a:ext cx="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9170C-8631-F982-4B7B-8781450703FD}"/>
              </a:ext>
            </a:extLst>
          </p:cNvPr>
          <p:cNvSpPr txBox="1"/>
          <p:nvPr/>
        </p:nvSpPr>
        <p:spPr>
          <a:xfrm>
            <a:off x="520034" y="1764261"/>
            <a:ext cx="8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Repeat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2B020-2495-7919-5E86-6A013310615A}"/>
              </a:ext>
            </a:extLst>
          </p:cNvPr>
          <p:cNvSpPr txBox="1"/>
          <p:nvPr/>
        </p:nvSpPr>
        <p:spPr>
          <a:xfrm>
            <a:off x="517991" y="2221472"/>
            <a:ext cx="7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AC01FE-B80B-756D-7716-162ADBC54DB0}"/>
              </a:ext>
            </a:extLst>
          </p:cNvPr>
          <p:cNvSpPr txBox="1"/>
          <p:nvPr/>
        </p:nvSpPr>
        <p:spPr>
          <a:xfrm>
            <a:off x="1380565" y="28866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9FD2B-AEBD-98FC-349F-AC20C078F580}"/>
              </a:ext>
            </a:extLst>
          </p:cNvPr>
          <p:cNvSpPr txBox="1"/>
          <p:nvPr/>
        </p:nvSpPr>
        <p:spPr>
          <a:xfrm>
            <a:off x="1061313" y="962782"/>
            <a:ext cx="343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这里我在想是不是点了之后会出现几个选项</a:t>
            </a: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or</a:t>
            </a: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添加</a:t>
            </a:r>
            <a:endParaRPr lang="en-US" sz="100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EC6069-84A4-27C1-03FE-29D927BA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229" y="2120162"/>
            <a:ext cx="1491324" cy="19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2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lendar with numbers on it&#10;&#10;Description automatically generated">
            <a:extLst>
              <a:ext uri="{FF2B5EF4-FFF2-40B4-BE49-F238E27FC236}">
                <a16:creationId xmlns:a16="http://schemas.microsoft.com/office/drawing/2014/main" id="{133B126B-9096-AD6E-A27D-220FC3F5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1" y="299384"/>
            <a:ext cx="4445000" cy="420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D3ADF6-D3CB-079E-699E-C3E7711FEBCE}"/>
              </a:ext>
            </a:extLst>
          </p:cNvPr>
          <p:cNvSpPr/>
          <p:nvPr/>
        </p:nvSpPr>
        <p:spPr>
          <a:xfrm>
            <a:off x="0" y="6589059"/>
            <a:ext cx="5376863" cy="5800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Today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/>
              <a:t>Calendar</a:t>
            </a:r>
            <a:endParaRPr lang="en-GB" altLang="zh-CN" b="1" dirty="0"/>
          </a:p>
          <a:p>
            <a:pPr algn="ctr"/>
            <a:r>
              <a:rPr lang="en-US" altLang="zh-CN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47</Words>
  <Application>Microsoft Macintosh PowerPoint</Application>
  <PresentationFormat>B5 (ISO) Paper (176x250 mm)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Symbols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Peixin Shi</dc:creator>
  <cp:lastModifiedBy>Peixin Shi</cp:lastModifiedBy>
  <cp:revision>2</cp:revision>
  <dcterms:created xsi:type="dcterms:W3CDTF">2024-06-03T06:03:06Z</dcterms:created>
  <dcterms:modified xsi:type="dcterms:W3CDTF">2024-06-03T07:21:07Z</dcterms:modified>
</cp:coreProperties>
</file>