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5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5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LP+HMKc35fKkHHV2VH4A3qDB0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E5EA6-E81C-048B-7EB0-49824DD20DBA}" v="4" dt="2023-04-06T15:50:59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7" Type="http://customschemas.google.com/relationships/presentationmetadata" Target="metadata"/><Relationship Id="rId2" Type="http://schemas.openxmlformats.org/officeDocument/2006/relationships/slideMaster" Target="slideMasters/slideMaster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23" Type="http://schemas.microsoft.com/office/2015/10/relationships/revisionInfo" Target="revisionInfo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50E5EA6-E81C-048B-7EB0-49824DD20DBA}"/>
    <pc:docChg chg="modSld">
      <pc:chgData name="" userId="" providerId="" clId="Web-{250E5EA6-E81C-048B-7EB0-49824DD20DBA}" dt="2023-04-06T15:50:58.193" v="1"/>
      <pc:docMkLst>
        <pc:docMk/>
      </pc:docMkLst>
      <pc:sldChg chg="addSp delSp modSp">
        <pc:chgData name="" userId="" providerId="" clId="Web-{250E5EA6-E81C-048B-7EB0-49824DD20DBA}" dt="2023-04-06T15:50:58.193" v="1"/>
        <pc:sldMkLst>
          <pc:docMk/>
          <pc:sldMk cId="0" sldId="256"/>
        </pc:sldMkLst>
        <pc:spChg chg="add mod">
          <ac:chgData name="" userId="" providerId="" clId="Web-{250E5EA6-E81C-048B-7EB0-49824DD20DBA}" dt="2023-04-06T15:50:58.193" v="1"/>
          <ac:spMkLst>
            <pc:docMk/>
            <pc:sldMk cId="0" sldId="256"/>
            <ac:spMk id="3" creationId="{4C794244-EEA3-CFC0-A16A-917D57924E29}"/>
          </ac:spMkLst>
        </pc:spChg>
        <pc:spChg chg="del mod">
          <ac:chgData name="" userId="" providerId="" clId="Web-{250E5EA6-E81C-048B-7EB0-49824DD20DBA}" dt="2023-04-06T15:50:58.193" v="1"/>
          <ac:spMkLst>
            <pc:docMk/>
            <pc:sldMk cId="0" sldId="256"/>
            <ac:spMk id="90" creationId="{00000000-0000-0000-0000-000000000000}"/>
          </ac:spMkLst>
        </pc:spChg>
      </pc:sldChg>
    </pc:docChg>
  </pc:docChgLst>
  <pc:docChgLst>
    <pc:chgData name="Uddin, Mohammad" userId="S::uddin@stevenscollege.edu::0ec5b8ad-e616-41b9-9530-f4979a67b10c" providerId="AD" clId="Web-{250E5EA6-E81C-048B-7EB0-49824DD20DBA}"/>
    <pc:docChg chg="mod modSld">
      <pc:chgData name="Uddin, Mohammad" userId="S::uddin@stevenscollege.edu::0ec5b8ad-e616-41b9-9530-f4979a67b10c" providerId="AD" clId="Web-{250E5EA6-E81C-048B-7EB0-49824DD20DBA}" dt="2023-04-06T15:51:01.740" v="1" actId="33475"/>
      <pc:docMkLst>
        <pc:docMk/>
      </pc:docMkLst>
      <pc:sldChg chg="delSp">
        <pc:chgData name="Uddin, Mohammad" userId="S::uddin@stevenscollege.edu::0ec5b8ad-e616-41b9-9530-f4979a67b10c" providerId="AD" clId="Web-{250E5EA6-E81C-048B-7EB0-49824DD20DBA}" dt="2023-04-06T15:50:59.974" v="0"/>
        <pc:sldMkLst>
          <pc:docMk/>
          <pc:sldMk cId="0" sldId="256"/>
        </pc:sldMkLst>
        <pc:spChg chg="del">
          <ac:chgData name="Uddin, Mohammad" userId="S::uddin@stevenscollege.edu::0ec5b8ad-e616-41b9-9530-f4979a67b10c" providerId="AD" clId="Web-{250E5EA6-E81C-048B-7EB0-49824DD20DBA}" dt="2023-04-06T15:50:59.974" v="0"/>
          <ac:spMkLst>
            <pc:docMk/>
            <pc:sldMk cId="0" sldId="256"/>
            <ac:spMk id="3" creationId="{4C794244-EEA3-CFC0-A16A-917D57924E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4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195486d2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1195486d2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204e2af93_0_0:notes"/>
          <p:cNvSpPr txBox="1">
            <a:spLocks noGrp="1"/>
          </p:cNvSpPr>
          <p:nvPr>
            <p:ph type="body" idx="1"/>
          </p:nvPr>
        </p:nvSpPr>
        <p:spPr>
          <a:xfrm>
            <a:off x="685800" y="434339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g11204e2af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9e560443b_0_0:notes"/>
          <p:cNvSpPr txBox="1">
            <a:spLocks noGrp="1"/>
          </p:cNvSpPr>
          <p:nvPr>
            <p:ph type="body" idx="1"/>
          </p:nvPr>
        </p:nvSpPr>
        <p:spPr>
          <a:xfrm>
            <a:off x="685800" y="434339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119e56044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9e560443b_0_12:notes"/>
          <p:cNvSpPr txBox="1">
            <a:spLocks noGrp="1"/>
          </p:cNvSpPr>
          <p:nvPr>
            <p:ph type="body" idx="1"/>
          </p:nvPr>
        </p:nvSpPr>
        <p:spPr>
          <a:xfrm>
            <a:off x="685800" y="434339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119e560443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808cbeb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1808cbeb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11195486d2e_0_485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g11195486d2e_0_485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" name="Google Shape;19;g11195486d2e_0_485"/>
          <p:cNvGrpSpPr/>
          <p:nvPr/>
        </p:nvGrpSpPr>
        <p:grpSpPr>
          <a:xfrm>
            <a:off x="1004144" y="1362664"/>
            <a:ext cx="7136668" cy="203195"/>
            <a:chOff x="1346429" y="1011300"/>
            <a:chExt cx="6452100" cy="152400"/>
          </a:xfrm>
        </p:grpSpPr>
        <p:cxnSp>
          <p:nvCxnSpPr>
            <p:cNvPr id="20" name="Google Shape;20;g11195486d2e_0_485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g11195486d2e_0_485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" name="Google Shape;22;g11195486d2e_0_485"/>
          <p:cNvGrpSpPr/>
          <p:nvPr/>
        </p:nvGrpSpPr>
        <p:grpSpPr>
          <a:xfrm>
            <a:off x="1004151" y="5291991"/>
            <a:ext cx="7136668" cy="203195"/>
            <a:chOff x="1346435" y="3969088"/>
            <a:chExt cx="6452100" cy="152400"/>
          </a:xfrm>
        </p:grpSpPr>
        <p:cxnSp>
          <p:nvCxnSpPr>
            <p:cNvPr id="23" name="Google Shape;23;g11195486d2e_0_485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g11195486d2e_0_485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5" name="Google Shape;25;g11195486d2e_0_485"/>
          <p:cNvSpPr txBox="1">
            <a:spLocks noGrp="1"/>
          </p:cNvSpPr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endParaRPr/>
          </a:p>
        </p:txBody>
      </p:sp>
      <p:sp>
        <p:nvSpPr>
          <p:cNvPr id="26" name="Google Shape;26;g11195486d2e_0_485"/>
          <p:cNvSpPr txBox="1">
            <a:spLocks noGrp="1"/>
          </p:cNvSpPr>
          <p:nvPr>
            <p:ph type="subTitle" idx="1"/>
          </p:nvPr>
        </p:nvSpPr>
        <p:spPr>
          <a:xfrm>
            <a:off x="2137225" y="3800052"/>
            <a:ext cx="48705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27" name="Google Shape;27;g11195486d2e_0_48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obj">
  <p:cSld name="OBJECT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1195486d2e_0_497"/>
          <p:cNvSpPr/>
          <p:nvPr/>
        </p:nvSpPr>
        <p:spPr>
          <a:xfrm>
            <a:off x="3710404" y="2257549"/>
            <a:ext cx="1501831" cy="2584009"/>
          </a:xfrm>
          <a:custGeom>
            <a:avLst/>
            <a:gdLst/>
            <a:ahLst/>
            <a:cxnLst/>
            <a:rect l="l" t="t" r="r" b="b"/>
            <a:pathLst>
              <a:path w="1650364" h="2670810" extrusionOk="0">
                <a:moveTo>
                  <a:pt x="894465" y="0"/>
                </a:moveTo>
                <a:lnTo>
                  <a:pt x="848967" y="2276"/>
                </a:lnTo>
                <a:lnTo>
                  <a:pt x="804239" y="7220"/>
                </a:lnTo>
                <a:lnTo>
                  <a:pt x="760319" y="14761"/>
                </a:lnTo>
                <a:lnTo>
                  <a:pt x="717244" y="24827"/>
                </a:lnTo>
                <a:lnTo>
                  <a:pt x="675054" y="37348"/>
                </a:lnTo>
                <a:lnTo>
                  <a:pt x="633787" y="52252"/>
                </a:lnTo>
                <a:lnTo>
                  <a:pt x="593479" y="69469"/>
                </a:lnTo>
                <a:lnTo>
                  <a:pt x="554171" y="88927"/>
                </a:lnTo>
                <a:lnTo>
                  <a:pt x="515900" y="110555"/>
                </a:lnTo>
                <a:lnTo>
                  <a:pt x="478704" y="134283"/>
                </a:lnTo>
                <a:lnTo>
                  <a:pt x="442621" y="160038"/>
                </a:lnTo>
                <a:lnTo>
                  <a:pt x="407690" y="187751"/>
                </a:lnTo>
                <a:lnTo>
                  <a:pt x="373949" y="217351"/>
                </a:lnTo>
                <a:lnTo>
                  <a:pt x="341436" y="248765"/>
                </a:lnTo>
                <a:lnTo>
                  <a:pt x="310190" y="281923"/>
                </a:lnTo>
                <a:lnTo>
                  <a:pt x="280248" y="316755"/>
                </a:lnTo>
                <a:lnTo>
                  <a:pt x="251648" y="353188"/>
                </a:lnTo>
                <a:lnTo>
                  <a:pt x="224430" y="391152"/>
                </a:lnTo>
                <a:lnTo>
                  <a:pt x="198630" y="430576"/>
                </a:lnTo>
                <a:lnTo>
                  <a:pt x="174288" y="471389"/>
                </a:lnTo>
                <a:lnTo>
                  <a:pt x="151442" y="513520"/>
                </a:lnTo>
                <a:lnTo>
                  <a:pt x="130129" y="556898"/>
                </a:lnTo>
                <a:lnTo>
                  <a:pt x="111841" y="594236"/>
                </a:lnTo>
                <a:lnTo>
                  <a:pt x="94315" y="633098"/>
                </a:lnTo>
                <a:lnTo>
                  <a:pt x="164419" y="657482"/>
                </a:lnTo>
                <a:lnTo>
                  <a:pt x="188041" y="623954"/>
                </a:lnTo>
                <a:lnTo>
                  <a:pt x="211663" y="591950"/>
                </a:lnTo>
                <a:lnTo>
                  <a:pt x="236809" y="562994"/>
                </a:lnTo>
                <a:lnTo>
                  <a:pt x="269346" y="527651"/>
                </a:lnTo>
                <a:lnTo>
                  <a:pt x="304274" y="495490"/>
                </a:lnTo>
                <a:lnTo>
                  <a:pt x="341407" y="466730"/>
                </a:lnTo>
                <a:lnTo>
                  <a:pt x="380558" y="441591"/>
                </a:lnTo>
                <a:lnTo>
                  <a:pt x="421542" y="420292"/>
                </a:lnTo>
                <a:lnTo>
                  <a:pt x="464173" y="403053"/>
                </a:lnTo>
                <a:lnTo>
                  <a:pt x="508266" y="390094"/>
                </a:lnTo>
                <a:lnTo>
                  <a:pt x="553634" y="381634"/>
                </a:lnTo>
                <a:lnTo>
                  <a:pt x="600092" y="377893"/>
                </a:lnTo>
                <a:lnTo>
                  <a:pt x="647453" y="379091"/>
                </a:lnTo>
                <a:lnTo>
                  <a:pt x="695533" y="385448"/>
                </a:lnTo>
                <a:lnTo>
                  <a:pt x="733633" y="393830"/>
                </a:lnTo>
                <a:lnTo>
                  <a:pt x="782049" y="410980"/>
                </a:lnTo>
                <a:lnTo>
                  <a:pt x="827545" y="434665"/>
                </a:lnTo>
                <a:lnTo>
                  <a:pt x="869521" y="464210"/>
                </a:lnTo>
                <a:lnTo>
                  <a:pt x="907378" y="498944"/>
                </a:lnTo>
                <a:lnTo>
                  <a:pt x="940513" y="538192"/>
                </a:lnTo>
                <a:lnTo>
                  <a:pt x="968329" y="581282"/>
                </a:lnTo>
                <a:lnTo>
                  <a:pt x="991189" y="630812"/>
                </a:lnTo>
                <a:lnTo>
                  <a:pt x="1008048" y="697454"/>
                </a:lnTo>
                <a:lnTo>
                  <a:pt x="1012723" y="745971"/>
                </a:lnTo>
                <a:lnTo>
                  <a:pt x="1011659" y="793773"/>
                </a:lnTo>
                <a:lnTo>
                  <a:pt x="1005205" y="840742"/>
                </a:lnTo>
                <a:lnTo>
                  <a:pt x="993711" y="886764"/>
                </a:lnTo>
                <a:lnTo>
                  <a:pt x="977527" y="931723"/>
                </a:lnTo>
                <a:lnTo>
                  <a:pt x="957001" y="975502"/>
                </a:lnTo>
                <a:lnTo>
                  <a:pt x="932482" y="1017985"/>
                </a:lnTo>
                <a:lnTo>
                  <a:pt x="904321" y="1059056"/>
                </a:lnTo>
                <a:lnTo>
                  <a:pt x="867745" y="1099442"/>
                </a:lnTo>
                <a:lnTo>
                  <a:pt x="829879" y="1133421"/>
                </a:lnTo>
                <a:lnTo>
                  <a:pt x="785342" y="1162064"/>
                </a:lnTo>
                <a:lnTo>
                  <a:pt x="736438" y="1186267"/>
                </a:lnTo>
                <a:lnTo>
                  <a:pt x="685472" y="1206923"/>
                </a:lnTo>
                <a:lnTo>
                  <a:pt x="634747" y="1224928"/>
                </a:lnTo>
                <a:lnTo>
                  <a:pt x="586567" y="1241174"/>
                </a:lnTo>
                <a:lnTo>
                  <a:pt x="537037" y="1256414"/>
                </a:lnTo>
                <a:lnTo>
                  <a:pt x="510367" y="1264034"/>
                </a:lnTo>
                <a:lnTo>
                  <a:pt x="510367" y="1330328"/>
                </a:lnTo>
                <a:lnTo>
                  <a:pt x="553039" y="1341758"/>
                </a:lnTo>
                <a:lnTo>
                  <a:pt x="594949" y="1353188"/>
                </a:lnTo>
                <a:lnTo>
                  <a:pt x="635335" y="1366142"/>
                </a:lnTo>
                <a:lnTo>
                  <a:pt x="674959" y="1380620"/>
                </a:lnTo>
                <a:lnTo>
                  <a:pt x="722007" y="1399366"/>
                </a:lnTo>
                <a:lnTo>
                  <a:pt x="767687" y="1420470"/>
                </a:lnTo>
                <a:lnTo>
                  <a:pt x="811886" y="1443876"/>
                </a:lnTo>
                <a:lnTo>
                  <a:pt x="854488" y="1469528"/>
                </a:lnTo>
                <a:lnTo>
                  <a:pt x="895382" y="1497370"/>
                </a:lnTo>
                <a:lnTo>
                  <a:pt x="934452" y="1527345"/>
                </a:lnTo>
                <a:lnTo>
                  <a:pt x="971586" y="1559397"/>
                </a:lnTo>
                <a:lnTo>
                  <a:pt x="1006670" y="1593471"/>
                </a:lnTo>
                <a:lnTo>
                  <a:pt x="1039590" y="1629510"/>
                </a:lnTo>
                <a:lnTo>
                  <a:pt x="1070232" y="1667459"/>
                </a:lnTo>
                <a:lnTo>
                  <a:pt x="1098483" y="1707260"/>
                </a:lnTo>
                <a:lnTo>
                  <a:pt x="1124229" y="1748858"/>
                </a:lnTo>
                <a:lnTo>
                  <a:pt x="1147356" y="1792197"/>
                </a:lnTo>
                <a:lnTo>
                  <a:pt x="1167752" y="1837221"/>
                </a:lnTo>
                <a:lnTo>
                  <a:pt x="1185301" y="1883873"/>
                </a:lnTo>
                <a:lnTo>
                  <a:pt x="1199891" y="1932097"/>
                </a:lnTo>
                <a:lnTo>
                  <a:pt x="1211407" y="1981838"/>
                </a:lnTo>
                <a:lnTo>
                  <a:pt x="1219789" y="2045084"/>
                </a:lnTo>
                <a:lnTo>
                  <a:pt x="1222808" y="2098401"/>
                </a:lnTo>
                <a:lnTo>
                  <a:pt x="1221223" y="2150155"/>
                </a:lnTo>
                <a:lnTo>
                  <a:pt x="1214734" y="2200103"/>
                </a:lnTo>
                <a:lnTo>
                  <a:pt x="1203041" y="2248000"/>
                </a:lnTo>
                <a:lnTo>
                  <a:pt x="1185841" y="2293601"/>
                </a:lnTo>
                <a:lnTo>
                  <a:pt x="1162834" y="2336665"/>
                </a:lnTo>
                <a:lnTo>
                  <a:pt x="1133718" y="2376945"/>
                </a:lnTo>
                <a:lnTo>
                  <a:pt x="1098194" y="2414199"/>
                </a:lnTo>
                <a:lnTo>
                  <a:pt x="1055959" y="2448182"/>
                </a:lnTo>
                <a:lnTo>
                  <a:pt x="1027003" y="2464946"/>
                </a:lnTo>
                <a:lnTo>
                  <a:pt x="1012525" y="2472566"/>
                </a:lnTo>
                <a:lnTo>
                  <a:pt x="997285" y="2479424"/>
                </a:lnTo>
                <a:lnTo>
                  <a:pt x="947152" y="2493746"/>
                </a:lnTo>
                <a:lnTo>
                  <a:pt x="897470" y="2499881"/>
                </a:lnTo>
                <a:lnTo>
                  <a:pt x="848420" y="2498627"/>
                </a:lnTo>
                <a:lnTo>
                  <a:pt x="800181" y="2490780"/>
                </a:lnTo>
                <a:lnTo>
                  <a:pt x="752931" y="2477138"/>
                </a:lnTo>
                <a:lnTo>
                  <a:pt x="706850" y="2458497"/>
                </a:lnTo>
                <a:lnTo>
                  <a:pt x="662117" y="2435654"/>
                </a:lnTo>
                <a:lnTo>
                  <a:pt x="618911" y="2409406"/>
                </a:lnTo>
                <a:lnTo>
                  <a:pt x="577412" y="2380551"/>
                </a:lnTo>
                <a:lnTo>
                  <a:pt x="537799" y="2349884"/>
                </a:lnTo>
                <a:lnTo>
                  <a:pt x="473791" y="2298068"/>
                </a:lnTo>
                <a:lnTo>
                  <a:pt x="407616" y="2245376"/>
                </a:lnTo>
                <a:lnTo>
                  <a:pt x="373873" y="2219480"/>
                </a:lnTo>
                <a:lnTo>
                  <a:pt x="339679" y="2195198"/>
                </a:lnTo>
                <a:lnTo>
                  <a:pt x="332821" y="2190626"/>
                </a:lnTo>
                <a:lnTo>
                  <a:pt x="327487" y="2186816"/>
                </a:lnTo>
                <a:lnTo>
                  <a:pt x="268618" y="2165313"/>
                </a:lnTo>
                <a:lnTo>
                  <a:pt x="206329" y="2157860"/>
                </a:lnTo>
                <a:lnTo>
                  <a:pt x="166705" y="2161670"/>
                </a:lnTo>
                <a:lnTo>
                  <a:pt x="129367" y="2173862"/>
                </a:lnTo>
                <a:lnTo>
                  <a:pt x="95077" y="2192912"/>
                </a:lnTo>
                <a:lnTo>
                  <a:pt x="44895" y="2238246"/>
                </a:lnTo>
                <a:lnTo>
                  <a:pt x="20866" y="2276190"/>
                </a:lnTo>
                <a:lnTo>
                  <a:pt x="5982" y="2317462"/>
                </a:lnTo>
                <a:lnTo>
                  <a:pt x="0" y="2360592"/>
                </a:lnTo>
                <a:lnTo>
                  <a:pt x="2674" y="2404106"/>
                </a:lnTo>
                <a:lnTo>
                  <a:pt x="13763" y="2446534"/>
                </a:lnTo>
                <a:lnTo>
                  <a:pt x="33022" y="2486403"/>
                </a:lnTo>
                <a:lnTo>
                  <a:pt x="60208" y="2522241"/>
                </a:lnTo>
                <a:lnTo>
                  <a:pt x="95077" y="2552576"/>
                </a:lnTo>
                <a:lnTo>
                  <a:pt x="127081" y="2575436"/>
                </a:lnTo>
                <a:lnTo>
                  <a:pt x="162261" y="2595379"/>
                </a:lnTo>
                <a:lnTo>
                  <a:pt x="201289" y="2612780"/>
                </a:lnTo>
                <a:lnTo>
                  <a:pt x="243719" y="2627722"/>
                </a:lnTo>
                <a:lnTo>
                  <a:pt x="289102" y="2640287"/>
                </a:lnTo>
                <a:lnTo>
                  <a:pt x="336991" y="2650558"/>
                </a:lnTo>
                <a:lnTo>
                  <a:pt x="386939" y="2658618"/>
                </a:lnTo>
                <a:lnTo>
                  <a:pt x="438500" y="2664550"/>
                </a:lnTo>
                <a:lnTo>
                  <a:pt x="491225" y="2668436"/>
                </a:lnTo>
                <a:lnTo>
                  <a:pt x="544667" y="2670359"/>
                </a:lnTo>
                <a:lnTo>
                  <a:pt x="598380" y="2670401"/>
                </a:lnTo>
                <a:lnTo>
                  <a:pt x="651915" y="2668646"/>
                </a:lnTo>
                <a:lnTo>
                  <a:pt x="704825" y="2665176"/>
                </a:lnTo>
                <a:lnTo>
                  <a:pt x="756664" y="2660074"/>
                </a:lnTo>
                <a:lnTo>
                  <a:pt x="806984" y="2653423"/>
                </a:lnTo>
                <a:lnTo>
                  <a:pt x="855338" y="2645305"/>
                </a:lnTo>
                <a:lnTo>
                  <a:pt x="901278" y="2635803"/>
                </a:lnTo>
                <a:lnTo>
                  <a:pt x="944358" y="2624999"/>
                </a:lnTo>
                <a:lnTo>
                  <a:pt x="984129" y="2612978"/>
                </a:lnTo>
                <a:lnTo>
                  <a:pt x="1020145" y="2599820"/>
                </a:lnTo>
                <a:lnTo>
                  <a:pt x="1068151" y="2581532"/>
                </a:lnTo>
                <a:lnTo>
                  <a:pt x="1114633" y="2560958"/>
                </a:lnTo>
                <a:lnTo>
                  <a:pt x="1159591" y="2537336"/>
                </a:lnTo>
                <a:lnTo>
                  <a:pt x="1202263" y="2512190"/>
                </a:lnTo>
                <a:lnTo>
                  <a:pt x="1243463" y="2484931"/>
                </a:lnTo>
                <a:lnTo>
                  <a:pt x="1282904" y="2456013"/>
                </a:lnTo>
                <a:lnTo>
                  <a:pt x="1320549" y="2425494"/>
                </a:lnTo>
                <a:lnTo>
                  <a:pt x="1356362" y="2393437"/>
                </a:lnTo>
                <a:lnTo>
                  <a:pt x="1390305" y="2359901"/>
                </a:lnTo>
                <a:lnTo>
                  <a:pt x="1422341" y="2324947"/>
                </a:lnTo>
                <a:lnTo>
                  <a:pt x="1452436" y="2288636"/>
                </a:lnTo>
                <a:lnTo>
                  <a:pt x="1480550" y="2251027"/>
                </a:lnTo>
                <a:lnTo>
                  <a:pt x="1506649" y="2212182"/>
                </a:lnTo>
                <a:lnTo>
                  <a:pt x="1530694" y="2172160"/>
                </a:lnTo>
                <a:lnTo>
                  <a:pt x="1552650" y="2131023"/>
                </a:lnTo>
                <a:lnTo>
                  <a:pt x="1572479" y="2088831"/>
                </a:lnTo>
                <a:lnTo>
                  <a:pt x="1590145" y="2045644"/>
                </a:lnTo>
                <a:lnTo>
                  <a:pt x="1605612" y="2001522"/>
                </a:lnTo>
                <a:lnTo>
                  <a:pt x="1618842" y="1956527"/>
                </a:lnTo>
                <a:lnTo>
                  <a:pt x="1629799" y="1910718"/>
                </a:lnTo>
                <a:lnTo>
                  <a:pt x="1638446" y="1864157"/>
                </a:lnTo>
                <a:lnTo>
                  <a:pt x="1644746" y="1816903"/>
                </a:lnTo>
                <a:lnTo>
                  <a:pt x="1648663" y="1769017"/>
                </a:lnTo>
                <a:lnTo>
                  <a:pt x="1650160" y="1720560"/>
                </a:lnTo>
                <a:lnTo>
                  <a:pt x="1649200" y="1671592"/>
                </a:lnTo>
                <a:lnTo>
                  <a:pt x="1645747" y="1622174"/>
                </a:lnTo>
                <a:lnTo>
                  <a:pt x="1638127" y="1567310"/>
                </a:lnTo>
                <a:lnTo>
                  <a:pt x="1627903" y="1516130"/>
                </a:lnTo>
                <a:lnTo>
                  <a:pt x="1613840" y="1467623"/>
                </a:lnTo>
                <a:lnTo>
                  <a:pt x="1596112" y="1421673"/>
                </a:lnTo>
                <a:lnTo>
                  <a:pt x="1574895" y="1378165"/>
                </a:lnTo>
                <a:lnTo>
                  <a:pt x="1550364" y="1336981"/>
                </a:lnTo>
                <a:lnTo>
                  <a:pt x="1522694" y="1298005"/>
                </a:lnTo>
                <a:lnTo>
                  <a:pt x="1492059" y="1261121"/>
                </a:lnTo>
                <a:lnTo>
                  <a:pt x="1458637" y="1226213"/>
                </a:lnTo>
                <a:lnTo>
                  <a:pt x="1422600" y="1193165"/>
                </a:lnTo>
                <a:lnTo>
                  <a:pt x="1384125" y="1161860"/>
                </a:lnTo>
                <a:lnTo>
                  <a:pt x="1343387" y="1132181"/>
                </a:lnTo>
                <a:lnTo>
                  <a:pt x="1300561" y="1104014"/>
                </a:lnTo>
                <a:lnTo>
                  <a:pt x="1250269" y="1075058"/>
                </a:lnTo>
                <a:lnTo>
                  <a:pt x="1196167" y="1046864"/>
                </a:lnTo>
                <a:lnTo>
                  <a:pt x="1238077" y="1021718"/>
                </a:lnTo>
                <a:lnTo>
                  <a:pt x="1276939" y="995048"/>
                </a:lnTo>
                <a:lnTo>
                  <a:pt x="1315387" y="965522"/>
                </a:lnTo>
                <a:lnTo>
                  <a:pt x="1350587" y="934455"/>
                </a:lnTo>
                <a:lnTo>
                  <a:pt x="1382560" y="901987"/>
                </a:lnTo>
                <a:lnTo>
                  <a:pt x="1411323" y="868262"/>
                </a:lnTo>
                <a:lnTo>
                  <a:pt x="1436895" y="833421"/>
                </a:lnTo>
                <a:lnTo>
                  <a:pt x="1459294" y="797608"/>
                </a:lnTo>
                <a:lnTo>
                  <a:pt x="1478540" y="760964"/>
                </a:lnTo>
                <a:lnTo>
                  <a:pt x="1494650" y="723633"/>
                </a:lnTo>
                <a:lnTo>
                  <a:pt x="1507643" y="685755"/>
                </a:lnTo>
                <a:lnTo>
                  <a:pt x="1517539" y="647474"/>
                </a:lnTo>
                <a:lnTo>
                  <a:pt x="1524354" y="608931"/>
                </a:lnTo>
                <a:lnTo>
                  <a:pt x="1528108" y="570270"/>
                </a:lnTo>
                <a:lnTo>
                  <a:pt x="1528820" y="531633"/>
                </a:lnTo>
                <a:lnTo>
                  <a:pt x="1526508" y="493161"/>
                </a:lnTo>
                <a:lnTo>
                  <a:pt x="1521191" y="454998"/>
                </a:lnTo>
                <a:lnTo>
                  <a:pt x="1512887" y="417285"/>
                </a:lnTo>
                <a:lnTo>
                  <a:pt x="1501614" y="380165"/>
                </a:lnTo>
                <a:lnTo>
                  <a:pt x="1487392" y="343781"/>
                </a:lnTo>
                <a:lnTo>
                  <a:pt x="1470239" y="308274"/>
                </a:lnTo>
                <a:lnTo>
                  <a:pt x="1450173" y="273787"/>
                </a:lnTo>
                <a:lnTo>
                  <a:pt x="1427213" y="240462"/>
                </a:lnTo>
                <a:lnTo>
                  <a:pt x="1401378" y="208443"/>
                </a:lnTo>
                <a:lnTo>
                  <a:pt x="1372686" y="177870"/>
                </a:lnTo>
                <a:lnTo>
                  <a:pt x="1341156" y="148886"/>
                </a:lnTo>
                <a:lnTo>
                  <a:pt x="1306806" y="121634"/>
                </a:lnTo>
                <a:lnTo>
                  <a:pt x="1269654" y="96256"/>
                </a:lnTo>
                <a:lnTo>
                  <a:pt x="1229721" y="72895"/>
                </a:lnTo>
                <a:lnTo>
                  <a:pt x="1187023" y="51692"/>
                </a:lnTo>
                <a:lnTo>
                  <a:pt x="1132159" y="31118"/>
                </a:lnTo>
                <a:lnTo>
                  <a:pt x="1083387" y="18991"/>
                </a:lnTo>
                <a:lnTo>
                  <a:pt x="1035193" y="9886"/>
                </a:lnTo>
                <a:lnTo>
                  <a:pt x="987616" y="3734"/>
                </a:lnTo>
                <a:lnTo>
                  <a:pt x="940694" y="462"/>
                </a:lnTo>
                <a:lnTo>
                  <a:pt x="894465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g11195486d2e_0_497"/>
          <p:cNvSpPr txBox="1">
            <a:spLocks noGrp="1"/>
          </p:cNvSpPr>
          <p:nvPr>
            <p:ph type="title"/>
          </p:nvPr>
        </p:nvSpPr>
        <p:spPr>
          <a:xfrm>
            <a:off x="2399145" y="569756"/>
            <a:ext cx="43455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11195486d2e_0_497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11195486d2e_0_497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11195486d2e_0_497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1195486d2e_0_503"/>
          <p:cNvSpPr txBox="1">
            <a:spLocks noGrp="1"/>
          </p:cNvSpPr>
          <p:nvPr>
            <p:ph type="title"/>
          </p:nvPr>
        </p:nvSpPr>
        <p:spPr>
          <a:xfrm>
            <a:off x="2399145" y="569756"/>
            <a:ext cx="43455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11195486d2e_0_503"/>
          <p:cNvSpPr txBox="1">
            <a:spLocks noGrp="1"/>
          </p:cNvSpPr>
          <p:nvPr>
            <p:ph type="body" idx="1"/>
          </p:nvPr>
        </p:nvSpPr>
        <p:spPr>
          <a:xfrm>
            <a:off x="842701" y="2282847"/>
            <a:ext cx="74082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g11195486d2e_0_503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g11195486d2e_0_50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11195486d2e_0_50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1195486d2e_0_509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g11195486d2e_0_509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11195486d2e_0_50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11195486d2e_0_509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11195486d2e_0_509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1195486d2e_0_515"/>
          <p:cNvSpPr txBox="1">
            <a:spLocks noGrp="1"/>
          </p:cNvSpPr>
          <p:nvPr>
            <p:ph type="title"/>
          </p:nvPr>
        </p:nvSpPr>
        <p:spPr>
          <a:xfrm>
            <a:off x="2399145" y="569756"/>
            <a:ext cx="43455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g11195486d2e_0_515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11195486d2e_0_515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g11195486d2e_0_51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g11195486d2e_0_51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11195486d2e_0_515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195486d2e_0_52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11195486d2e_0_52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11195486d2e_0_52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195486d2e_0_184"/>
          <p:cNvSpPr txBox="1">
            <a:spLocks noGrp="1"/>
          </p:cNvSpPr>
          <p:nvPr>
            <p:ph type="title"/>
          </p:nvPr>
        </p:nvSpPr>
        <p:spPr>
          <a:xfrm>
            <a:off x="760729" y="309924"/>
            <a:ext cx="7622400" cy="14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11195486d2e_0_184"/>
          <p:cNvSpPr txBox="1">
            <a:spLocks noGrp="1"/>
          </p:cNvSpPr>
          <p:nvPr>
            <p:ph type="body" idx="1"/>
          </p:nvPr>
        </p:nvSpPr>
        <p:spPr>
          <a:xfrm>
            <a:off x="810259" y="1783910"/>
            <a:ext cx="7939500" cy="43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 sz="26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g11195486d2e_0_184"/>
          <p:cNvSpPr txBox="1">
            <a:spLocks noGrp="1"/>
          </p:cNvSpPr>
          <p:nvPr>
            <p:ph type="ftr" idx="11"/>
          </p:nvPr>
        </p:nvSpPr>
        <p:spPr>
          <a:xfrm>
            <a:off x="3108960" y="6377939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11195486d2e_0_184"/>
          <p:cNvSpPr txBox="1">
            <a:spLocks noGrp="1"/>
          </p:cNvSpPr>
          <p:nvPr>
            <p:ph type="dt" idx="10"/>
          </p:nvPr>
        </p:nvSpPr>
        <p:spPr>
          <a:xfrm>
            <a:off x="457200" y="6377939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11195486d2e_0_184"/>
          <p:cNvSpPr txBox="1">
            <a:spLocks noGrp="1"/>
          </p:cNvSpPr>
          <p:nvPr>
            <p:ph type="sldNum" idx="12"/>
          </p:nvPr>
        </p:nvSpPr>
        <p:spPr>
          <a:xfrm>
            <a:off x="6583680" y="6377939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on left, text on right" type="twoColTx">
  <p:cSld name="TITLE_AND_TWO_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1195486d2e_0_479"/>
          <p:cNvSpPr txBox="1">
            <a:spLocks noGrp="1"/>
          </p:cNvSpPr>
          <p:nvPr>
            <p:ph type="title"/>
          </p:nvPr>
        </p:nvSpPr>
        <p:spPr>
          <a:xfrm>
            <a:off x="2399145" y="569756"/>
            <a:ext cx="43455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11195486d2e_0_479"/>
          <p:cNvSpPr txBox="1">
            <a:spLocks noGrp="1"/>
          </p:cNvSpPr>
          <p:nvPr>
            <p:ph type="body" idx="1"/>
          </p:nvPr>
        </p:nvSpPr>
        <p:spPr>
          <a:xfrm>
            <a:off x="842701" y="2282847"/>
            <a:ext cx="74082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g11195486d2e_0_47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g11195486d2e_0_479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11195486d2e_0_479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195486d2e_0_78"/>
          <p:cNvSpPr txBox="1">
            <a:spLocks noGrp="1"/>
          </p:cNvSpPr>
          <p:nvPr>
            <p:ph type="ctrTitle"/>
          </p:nvPr>
        </p:nvSpPr>
        <p:spPr>
          <a:xfrm>
            <a:off x="1004150" y="2335685"/>
            <a:ext cx="7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5000" dirty="0"/>
              <a:t>CSET 160: Final Project</a:t>
            </a:r>
            <a:endParaRPr sz="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204e2af93_0_0"/>
          <p:cNvSpPr/>
          <p:nvPr/>
        </p:nvSpPr>
        <p:spPr>
          <a:xfrm>
            <a:off x="895350" y="142197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120000" extrusionOk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noFill/>
          <a:ln w="9525" cap="flat" cmpd="sng">
            <a:solidFill>
              <a:srgbClr val="7E7E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1204e2af93_0_0"/>
          <p:cNvSpPr txBox="1">
            <a:spLocks noGrp="1"/>
          </p:cNvSpPr>
          <p:nvPr>
            <p:ph type="title"/>
          </p:nvPr>
        </p:nvSpPr>
        <p:spPr>
          <a:xfrm>
            <a:off x="895350" y="553933"/>
            <a:ext cx="6020400" cy="62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108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u="none" dirty="0"/>
              <a:t>Final</a:t>
            </a:r>
            <a:endParaRPr sz="3600" dirty="0"/>
          </a:p>
        </p:txBody>
      </p:sp>
      <p:sp>
        <p:nvSpPr>
          <p:cNvPr id="97" name="Google Shape;97;g11204e2af93_0_0"/>
          <p:cNvSpPr txBox="1"/>
          <p:nvPr/>
        </p:nvSpPr>
        <p:spPr>
          <a:xfrm>
            <a:off x="895425" y="1691325"/>
            <a:ext cx="7475100" cy="52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83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an online exam management platform. It shou</a:t>
            </a:r>
            <a:r>
              <a:rPr lang="en-US" sz="2200" dirty="0">
                <a:solidFill>
                  <a:schemeClr val="dk1"/>
                </a:solidFill>
              </a:rPr>
              <a:t>ld have the following features -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 dirty="0">
                <a:solidFill>
                  <a:schemeClr val="dk1"/>
                </a:solidFill>
              </a:rPr>
              <a:t>Account management (10 marks) -</a:t>
            </a:r>
            <a:endParaRPr sz="2200" dirty="0">
              <a:solidFill>
                <a:schemeClr val="dk1"/>
              </a:solidFill>
            </a:endParaRPr>
          </a:p>
          <a:p>
            <a:pPr marL="914400" marR="0" lvl="1" indent="-3683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two accounts. Teacher account and student account. 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83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</a:pPr>
            <a:r>
              <a:rPr lang="en-US" sz="2200" dirty="0">
                <a:solidFill>
                  <a:schemeClr val="dk1"/>
                </a:solidFill>
              </a:rPr>
              <a:t>Add register page(s) where new teacher or student accounts can be created. </a:t>
            </a:r>
            <a:endParaRPr sz="2200" dirty="0">
              <a:solidFill>
                <a:schemeClr val="dk1"/>
              </a:solidFill>
            </a:endParaRPr>
          </a:p>
          <a:p>
            <a:pPr marL="914400" marR="0" lvl="1" indent="-3683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 dirty="0">
                <a:solidFill>
                  <a:schemeClr val="dk1"/>
                </a:solidFill>
              </a:rPr>
              <a:t>Create another accounts page which will show all accounts in the system. </a:t>
            </a:r>
            <a:endParaRPr sz="2200" dirty="0">
              <a:solidFill>
                <a:schemeClr val="dk1"/>
              </a:solidFill>
            </a:endParaRPr>
          </a:p>
          <a:p>
            <a:pPr marL="914400" marR="0" lvl="1" indent="-3683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 dirty="0">
                <a:solidFill>
                  <a:schemeClr val="dk1"/>
                </a:solidFill>
              </a:rPr>
              <a:t>Add a filter to the page to filter out all student or all teacher account</a:t>
            </a:r>
            <a:endParaRPr sz="2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9e560443b_0_0"/>
          <p:cNvSpPr/>
          <p:nvPr/>
        </p:nvSpPr>
        <p:spPr>
          <a:xfrm>
            <a:off x="895350" y="142197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120000" extrusionOk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noFill/>
          <a:ln w="9525" cap="flat" cmpd="sng">
            <a:solidFill>
              <a:srgbClr val="7E7E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19e560443b_0_0"/>
          <p:cNvSpPr txBox="1">
            <a:spLocks noGrp="1"/>
          </p:cNvSpPr>
          <p:nvPr>
            <p:ph type="title"/>
          </p:nvPr>
        </p:nvSpPr>
        <p:spPr>
          <a:xfrm>
            <a:off x="895350" y="553933"/>
            <a:ext cx="6020400" cy="62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lnSpc>
                <a:spcPct val="110833"/>
              </a:lnSpc>
            </a:pPr>
            <a:r>
              <a:rPr lang="en-US" sz="3600" u="none" dirty="0"/>
              <a:t>Final</a:t>
            </a:r>
            <a:endParaRPr sz="3600" dirty="0"/>
          </a:p>
        </p:txBody>
      </p:sp>
      <p:sp>
        <p:nvSpPr>
          <p:cNvPr id="104" name="Google Shape;104;g119e560443b_0_0"/>
          <p:cNvSpPr txBox="1"/>
          <p:nvPr/>
        </p:nvSpPr>
        <p:spPr>
          <a:xfrm>
            <a:off x="895425" y="1691325"/>
            <a:ext cx="7475100" cy="4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83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chemeClr val="dk1"/>
                </a:solidFill>
              </a:rPr>
              <a:t>Tests management (10 marks) -</a:t>
            </a:r>
            <a:endParaRPr sz="2200">
              <a:solidFill>
                <a:schemeClr val="dk1"/>
              </a:solidFill>
            </a:endParaRPr>
          </a:p>
          <a:p>
            <a:pPr marL="914400" marR="0" lvl="1" indent="-3683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</a:pPr>
            <a:r>
              <a:rPr lang="en-US" sz="2200">
                <a:solidFill>
                  <a:schemeClr val="dk1"/>
                </a:solidFill>
              </a:rPr>
              <a:t>The user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create, edit and delete tests.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83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tests have a series of open ended questions. Students will be provided with text boxes to write their answers to each question.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83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Each test MUST be assigned to one teacher from the database who created the test. </a:t>
            </a:r>
            <a:endParaRPr sz="2200">
              <a:solidFill>
                <a:schemeClr val="dk1"/>
              </a:solidFill>
            </a:endParaRPr>
          </a:p>
          <a:p>
            <a:pPr marL="914400" marR="0" lvl="1" indent="-3683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Tests have unlimited time.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83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</a:pPr>
            <a:r>
              <a:rPr lang="en-US" sz="2200">
                <a:solidFill>
                  <a:schemeClr val="dk1"/>
                </a:solidFill>
              </a:rPr>
              <a:t>Create a tests endpoint that shows all created tests.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9e560443b_0_12"/>
          <p:cNvSpPr/>
          <p:nvPr/>
        </p:nvSpPr>
        <p:spPr>
          <a:xfrm>
            <a:off x="895350" y="142197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120000" extrusionOk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noFill/>
          <a:ln w="9525" cap="flat" cmpd="sng">
            <a:solidFill>
              <a:srgbClr val="7E7E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19e560443b_0_12"/>
          <p:cNvSpPr txBox="1">
            <a:spLocks noGrp="1"/>
          </p:cNvSpPr>
          <p:nvPr>
            <p:ph type="title"/>
          </p:nvPr>
        </p:nvSpPr>
        <p:spPr>
          <a:xfrm>
            <a:off x="895350" y="553933"/>
            <a:ext cx="6020400" cy="62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lnSpc>
                <a:spcPct val="110833"/>
              </a:lnSpc>
            </a:pPr>
            <a:r>
              <a:rPr lang="en-US" sz="3600" u="none" dirty="0"/>
              <a:t>Final</a:t>
            </a:r>
            <a:endParaRPr sz="3600" dirty="0"/>
          </a:p>
        </p:txBody>
      </p:sp>
      <p:sp>
        <p:nvSpPr>
          <p:cNvPr id="111" name="Google Shape;111;g119e560443b_0_12"/>
          <p:cNvSpPr txBox="1"/>
          <p:nvPr/>
        </p:nvSpPr>
        <p:spPr>
          <a:xfrm>
            <a:off x="895425" y="1691325"/>
            <a:ext cx="7475100" cy="4719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dirty="0">
                <a:solidFill>
                  <a:schemeClr val="dk1"/>
                </a:solidFill>
              </a:rPr>
              <a:t>Taking a test (10 marks) - </a:t>
            </a:r>
            <a:endParaRPr sz="2200" dirty="0">
              <a:solidFill>
                <a:schemeClr val="dk1"/>
              </a:solidFill>
            </a:endParaRPr>
          </a:p>
          <a:p>
            <a:pPr marL="914400" lvl="1" indent="-3683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 dirty="0">
                <a:solidFill>
                  <a:schemeClr val="dk1"/>
                </a:solidFill>
              </a:rPr>
              <a:t>The user will also be able to take tests (as a student; test should be three questions long).</a:t>
            </a:r>
            <a:endParaRPr sz="2200" dirty="0">
              <a:solidFill>
                <a:schemeClr val="dk1"/>
              </a:solidFill>
            </a:endParaRPr>
          </a:p>
          <a:p>
            <a:pPr marL="914400" marR="0" lvl="1" indent="-3683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 dirty="0">
                <a:solidFill>
                  <a:schemeClr val="dk1"/>
                </a:solidFill>
              </a:rPr>
              <a:t>Selecting a test displays a form with all questions. And show which teacher gave test</a:t>
            </a:r>
            <a:endParaRPr sz="2200" dirty="0">
              <a:solidFill>
                <a:schemeClr val="dk1"/>
              </a:solidFill>
            </a:endParaRPr>
          </a:p>
          <a:p>
            <a:pPr marL="914400" marR="0" lvl="1" indent="-3683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 dirty="0">
                <a:solidFill>
                  <a:schemeClr val="dk1"/>
                </a:solidFill>
              </a:rPr>
              <a:t>To answer a test, the user MUST select a student account that is already in the system. </a:t>
            </a:r>
            <a:endParaRPr sz="2200" dirty="0">
              <a:solidFill>
                <a:schemeClr val="dk1"/>
              </a:solidFill>
            </a:endParaRPr>
          </a:p>
          <a:p>
            <a:pPr marL="914400" marR="0" lvl="1" indent="-3683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 dirty="0">
                <a:solidFill>
                  <a:schemeClr val="dk1"/>
                </a:solidFill>
              </a:rPr>
              <a:t>Next the student may (or may not) answer all the questions and submit. The response will be recorded.</a:t>
            </a:r>
            <a:endParaRPr sz="2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808cbeb3c_0_0"/>
          <p:cNvSpPr txBox="1">
            <a:spLocks noGrp="1"/>
          </p:cNvSpPr>
          <p:nvPr>
            <p:ph type="ctrTitle"/>
          </p:nvPr>
        </p:nvSpPr>
        <p:spPr>
          <a:xfrm>
            <a:off x="1003636" y="2967653"/>
            <a:ext cx="7136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</a:pPr>
            <a:r>
              <a:rPr lang="en-US" sz="3700"/>
              <a:t>Thank you</a:t>
            </a:r>
            <a:endParaRPr sz="3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245</Words>
  <Application>Microsoft Office PowerPoint</Application>
  <PresentationFormat>On-screen Show (4:3)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Office Theme</vt:lpstr>
      <vt:lpstr>Default Design</vt:lpstr>
      <vt:lpstr>CSET 160: Final Project</vt:lpstr>
      <vt:lpstr>Final</vt:lpstr>
      <vt:lpstr>Final</vt:lpstr>
      <vt:lpstr>Final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</dc:title>
  <dc:creator>William S Noble</dc:creator>
  <cp:lastModifiedBy>Douglas, James T.</cp:lastModifiedBy>
  <cp:revision>10</cp:revision>
  <dcterms:created xsi:type="dcterms:W3CDTF">2008-01-08T19:18:25Z</dcterms:created>
  <dcterms:modified xsi:type="dcterms:W3CDTF">2023-04-06T20:03:53Z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65e3ec-2057-4a1c-aac9-900f17f24dd1_Enabled">
    <vt:lpwstr>true</vt:lpwstr>
  </property>
  <property fmtid="{D5CDD505-2E9C-101B-9397-08002B2CF9AE}" pid="3" name="MSIP_Label_ba65e3ec-2057-4a1c-aac9-900f17f24dd1_SetDate">
    <vt:lpwstr>2023-04-06T15:51:01Z</vt:lpwstr>
  </property>
  <property fmtid="{D5CDD505-2E9C-101B-9397-08002B2CF9AE}" pid="4" name="MSIP_Label_ba65e3ec-2057-4a1c-aac9-900f17f24dd1_Method">
    <vt:lpwstr>Standard</vt:lpwstr>
  </property>
  <property fmtid="{D5CDD505-2E9C-101B-9397-08002B2CF9AE}" pid="5" name="MSIP_Label_ba65e3ec-2057-4a1c-aac9-900f17f24dd1_Name">
    <vt:lpwstr>defa4170-0d19-0005-0004-bc88714345d2</vt:lpwstr>
  </property>
  <property fmtid="{D5CDD505-2E9C-101B-9397-08002B2CF9AE}" pid="6" name="MSIP_Label_ba65e3ec-2057-4a1c-aac9-900f17f24dd1_SiteId">
    <vt:lpwstr>61f86c18-3283-4e11-ac6e-accd12e10ed4</vt:lpwstr>
  </property>
  <property fmtid="{D5CDD505-2E9C-101B-9397-08002B2CF9AE}" pid="7" name="MSIP_Label_ba65e3ec-2057-4a1c-aac9-900f17f24dd1_ActionId">
    <vt:lpwstr>0c8ba5d5-ea99-4c97-a96b-9bf149ce932d</vt:lpwstr>
  </property>
  <property fmtid="{D5CDD505-2E9C-101B-9397-08002B2CF9AE}" pid="8" name="MSIP_Label_ba65e3ec-2057-4a1c-aac9-900f17f24dd1_ContentBits">
    <vt:lpwstr>0</vt:lpwstr>
  </property>
</Properties>
</file>