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8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094EF2-EDF0-4942-8C33-10C46EE35E8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FCBDD5-51DD-433D-A483-DE69794702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457200"/>
            <a:ext cx="383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b="1" dirty="0" smtClean="0">
                <a:solidFill>
                  <a:srgbClr val="00B050"/>
                </a:solidFill>
                <a:latin typeface="Arial Black" pitchFamily="34" charset="0"/>
              </a:rPr>
              <a:t>CLENV</a:t>
            </a:r>
            <a:endParaRPr lang="en-US" sz="72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3524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 No. 1 waste management app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520315"/>
            <a:ext cx="640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Clean Tech Idea developed by  </a:t>
            </a:r>
          </a:p>
          <a:p>
            <a:pPr algn="ctr"/>
            <a:r>
              <a:rPr lang="en-US" sz="29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SOLUDEV TEAM </a:t>
            </a:r>
            <a:endParaRPr lang="en-US" sz="29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39624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@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HACKATHON (HACKFEST 2.0)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 Sat. 8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October, 2022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9144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CONTENT</a:t>
            </a:r>
          </a:p>
          <a:p>
            <a:endParaRPr lang="en-US" sz="2800" b="1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380" y="2096869"/>
            <a:ext cx="3942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Stage One: Planning and research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Stage Two: Prototyping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Stage Three: Design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Stage Four: Development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Stage Five: Testing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1" y="2667000"/>
            <a:ext cx="4114800" cy="373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762000"/>
            <a:ext cx="4454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Black" pitchFamily="34" charset="0"/>
              </a:rPr>
              <a:t>STAGE ONE:</a:t>
            </a:r>
          </a:p>
          <a:p>
            <a:pPr algn="ctr"/>
            <a:r>
              <a:rPr lang="en-US" sz="2400" b="1" dirty="0" smtClean="0">
                <a:latin typeface="Arial Black" pitchFamily="34" charset="0"/>
              </a:rPr>
              <a:t>PLANNING  &amp; RESEARCH</a:t>
            </a:r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854920" cy="365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685800"/>
            <a:ext cx="2668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Black" pitchFamily="34" charset="0"/>
              </a:rPr>
              <a:t>STAGE TWO:</a:t>
            </a:r>
          </a:p>
          <a:p>
            <a:pPr algn="ctr"/>
            <a:r>
              <a:rPr lang="en-US" sz="2400" b="1" dirty="0" smtClean="0">
                <a:latin typeface="Arial Black" pitchFamily="34" charset="0"/>
              </a:rPr>
              <a:t>PROTOTYPING</a:t>
            </a:r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426480" y="1740680"/>
            <a:ext cx="4291040" cy="5334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685800"/>
            <a:ext cx="269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Black" pitchFamily="34" charset="0"/>
              </a:rPr>
              <a:t>STAGE THREE:</a:t>
            </a:r>
          </a:p>
          <a:p>
            <a:pPr algn="ctr"/>
            <a:r>
              <a:rPr lang="en-US" sz="2400" b="1" dirty="0" smtClean="0">
                <a:latin typeface="Arial Black" pitchFamily="34" charset="0"/>
              </a:rPr>
              <a:t>DESIGN</a:t>
            </a:r>
          </a:p>
          <a:p>
            <a:pPr algn="ctr"/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27742"/>
            <a:ext cx="3048000" cy="460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76400"/>
            <a:ext cx="2971800" cy="447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685800"/>
            <a:ext cx="2779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 Black" pitchFamily="34" charset="0"/>
              </a:rPr>
              <a:t>STAGE FOUR:</a:t>
            </a:r>
          </a:p>
          <a:p>
            <a:pPr algn="ctr"/>
            <a:r>
              <a:rPr lang="en-US" sz="2400" b="1" dirty="0" smtClean="0">
                <a:latin typeface="Arial Black" pitchFamily="34" charset="0"/>
              </a:rPr>
              <a:t>DEVELOPMENT</a:t>
            </a:r>
          </a:p>
          <a:p>
            <a:pPr algn="ctr"/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966" y="1814513"/>
            <a:ext cx="7467304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</TotalTime>
  <Words>71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12</cp:revision>
  <dcterms:created xsi:type="dcterms:W3CDTF">2022-10-08T13:44:13Z</dcterms:created>
  <dcterms:modified xsi:type="dcterms:W3CDTF">2022-10-08T15:14:05Z</dcterms:modified>
</cp:coreProperties>
</file>