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9" r:id="rId7"/>
    <p:sldId id="270" r:id="rId8"/>
    <p:sldId id="271" r:id="rId9"/>
    <p:sldId id="277" r:id="rId10"/>
    <p:sldId id="272" r:id="rId11"/>
    <p:sldId id="259" r:id="rId12"/>
    <p:sldId id="273" r:id="rId13"/>
    <p:sldId id="274" r:id="rId14"/>
    <p:sldId id="275" r:id="rId15"/>
    <p:sldId id="276" r:id="rId16"/>
    <p:sldId id="263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DEC388-69C3-41CE-836D-8CADE66F758F}" type="datetime1">
              <a:rPr lang="fr-FR" smtClean="0"/>
              <a:pPr algn="r" rtl="0"/>
              <a:t>05/10/2017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E31375A4-56A4-47D6-9801-1991572033F7}" type="slidenum">
              <a:rPr lang="fr-FR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CF334A0-7817-44BF-BE74-0C1D60A40209}" type="datetime1">
              <a:rPr lang="fr-FR" smtClean="0"/>
              <a:pPr/>
              <a:t>05/10/2017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06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50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AF3629-5049-415A-A291-81BEA3632C6E}" type="datetime1">
              <a:rPr lang="fr-FR" smtClean="0"/>
              <a:t>05/10/2017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5773BC-22F9-42B3-A450-0AA94EA8E892}" type="datetime1">
              <a:rPr lang="fr-FR" smtClean="0"/>
              <a:t>05/10/2017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972924-5CE6-4DF5-8614-B31E09ED4FEB}" type="datetime1">
              <a:rPr lang="fr-FR" smtClean="0"/>
              <a:t>05/10/2017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7333F-9E39-47DF-B832-0D18B05B3DD1}" type="datetime1">
              <a:rPr lang="fr-FR" smtClean="0"/>
              <a:t>05/10/2017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7" name="Groupe 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0A7CA7-76DA-48FC-B222-962277D2528A}" type="datetime1">
              <a:rPr lang="fr-FR" smtClean="0"/>
              <a:t>05/10/2017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 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 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 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 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pic>
        <p:nvPicPr>
          <p:cNvPr id="10" name="Image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ce réservé d’image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9" name="Texte d’instruction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fr-FR" sz="1200" b="1" i="1" noProof="0" dirty="0" smtClean="0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sz="1200" i="1" noProof="0" dirty="0" smtClean="0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  <a:endParaRPr lang="fr-FR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 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 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 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 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 smtClean="0"/>
              <a:t>​</a:t>
            </a:r>
            <a:fld id="{14B3CBF5-D7D6-4841-ADF3-58AEA8F2A131}" type="datetime1">
              <a:rPr lang="fr-FR" smtClean="0"/>
              <a:t>05/10/2017</a:t>
            </a:fld>
            <a:r>
              <a:rPr lang="fr-FR" smtClean="0"/>
              <a:t>​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DDF3C09-979B-408F-B405-3791718731A0}" type="datetime1">
              <a:rPr lang="fr-FR" smtClean="0"/>
              <a:t>05/10/2017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4166F3-7D35-4AA9-9E0E-A5AF827B88BE}" type="datetime1">
              <a:rPr lang="fr-FR" smtClean="0"/>
              <a:t>05/10/2017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5D3588-D9FF-4134-A71D-A6265EACA1BB}" type="datetime1">
              <a:rPr lang="fr-FR" smtClean="0"/>
              <a:t>05/10/2017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C229C9-0FD8-4452-9363-CCCAED05D710}" type="datetime1">
              <a:rPr lang="fr-FR" smtClean="0"/>
              <a:t>05/10/2017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801BB0-7438-4DC4-97DD-0652CEF81402}" type="datetime1">
              <a:rPr lang="fr-FR" smtClean="0"/>
              <a:t>05/10/2017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</a:p>
          <a:p>
            <a:pPr lvl="5" rtl="0"/>
            <a:r>
              <a:rPr lang="fr-FR" noProof="0" dirty="0" smtClean="0"/>
              <a:t>Sixième niveau</a:t>
            </a:r>
          </a:p>
          <a:p>
            <a:pPr lvl="6" rtl="0"/>
            <a:r>
              <a:rPr lang="fr-FR" noProof="0" dirty="0" smtClean="0"/>
              <a:t>Septième niveau</a:t>
            </a:r>
          </a:p>
          <a:p>
            <a:pPr lvl="7" rtl="0"/>
            <a:r>
              <a:rPr lang="fr-FR" noProof="0" dirty="0" smtClean="0"/>
              <a:t>Huitième niveau</a:t>
            </a:r>
          </a:p>
          <a:p>
            <a:pPr lvl="8" rtl="0"/>
            <a:r>
              <a:rPr lang="fr-FR" noProof="0" dirty="0" smtClean="0"/>
              <a:t>Neuvième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mtClean="0"/>
              <a:t>​</a:t>
            </a:r>
            <a:fld id="{38DDA700-C5D3-403B-9866-53E06FE5B9A0}" type="datetime1">
              <a:rPr lang="fr-FR" smtClean="0"/>
              <a:t>05/10/2017</a:t>
            </a:fld>
            <a:r>
              <a:rPr lang="fr-FR" smtClean="0"/>
              <a:t>​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5" name="Groupe 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 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 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fr-FR" dirty="0" smtClean="0"/>
              <a:t>Présentation de </a:t>
            </a:r>
            <a:r>
              <a:rPr lang="fr-FR" dirty="0" err="1" smtClean="0"/>
              <a:t>Dotproject</a:t>
            </a:r>
            <a:endParaRPr lang="fr-FR" dirty="0"/>
          </a:p>
        </p:txBody>
      </p:sp>
      <p:sp>
        <p:nvSpPr>
          <p:cNvPr id="7" name="Sous-titre 6"/>
          <p:cNvSpPr>
            <a:spLocks noGrp="1"/>
          </p:cNvSpPr>
          <p:nvPr>
            <p:ph type="subTitle" idx="1"/>
          </p:nvPr>
        </p:nvSpPr>
        <p:spPr>
          <a:xfrm>
            <a:off x="413238" y="4511784"/>
            <a:ext cx="6425712" cy="955565"/>
          </a:xfrm>
        </p:spPr>
        <p:txBody>
          <a:bodyPr rtlCol="0"/>
          <a:lstStyle/>
          <a:p>
            <a:pPr rtl="0"/>
            <a:r>
              <a:rPr lang="fr-FR" dirty="0" smtClean="0"/>
              <a:t>Encadré par: </a:t>
            </a:r>
            <a:r>
              <a:rPr lang="fr-FR" dirty="0" err="1" smtClean="0"/>
              <a:t>K.Nafil</a:t>
            </a:r>
            <a:r>
              <a:rPr lang="fr-FR" dirty="0" smtClean="0"/>
              <a:t>              </a:t>
            </a:r>
          </a:p>
          <a:p>
            <a:pPr rtl="0"/>
            <a:r>
              <a:rPr lang="fr-FR" dirty="0"/>
              <a:t> </a:t>
            </a:r>
            <a:r>
              <a:rPr lang="fr-FR" dirty="0" smtClean="0"/>
              <a:t>                   </a:t>
            </a:r>
          </a:p>
          <a:p>
            <a:pPr algn="ctr" rtl="0"/>
            <a:r>
              <a:rPr lang="fr-FR" dirty="0"/>
              <a:t> </a:t>
            </a:r>
            <a:r>
              <a:rPr lang="fr-FR" dirty="0" smtClean="0"/>
              <a:t>                Réalisé par: Doha Chkarat et </a:t>
            </a:r>
            <a:r>
              <a:rPr lang="fr-FR" dirty="0" err="1" smtClean="0"/>
              <a:t>Hind</a:t>
            </a:r>
            <a:r>
              <a:rPr lang="fr-FR" dirty="0" smtClean="0"/>
              <a:t> Sekkat</a:t>
            </a:r>
            <a:endParaRPr lang="fr-FR" dirty="0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r="860"/>
          <a:stretch>
            <a:fillRect/>
          </a:stretch>
        </p:blipFill>
        <p:spPr>
          <a:xfrm>
            <a:off x="6348413" y="2455972"/>
            <a:ext cx="5843587" cy="2055813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smtClean="0"/>
              <a:t>Savoir organiser son projet</a:t>
            </a:r>
            <a:endParaRPr lang="fr-CH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7952" y="2427006"/>
            <a:ext cx="8594577" cy="45164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CH" sz="3000" dirty="0" smtClean="0"/>
              <a:t>A chaque connexion, l’utilisateur a le droit de:</a:t>
            </a:r>
          </a:p>
          <a:p>
            <a:pPr>
              <a:lnSpc>
                <a:spcPct val="150000"/>
              </a:lnSpc>
            </a:pPr>
            <a:r>
              <a:rPr lang="fr-CH" sz="2600" dirty="0" smtClean="0"/>
              <a:t>Visualiser </a:t>
            </a:r>
            <a:r>
              <a:rPr lang="fr-CH" sz="2600" dirty="0"/>
              <a:t>son projet / la liste des tâches restantes</a:t>
            </a:r>
            <a:r>
              <a:rPr lang="fr-CH" sz="2600" dirty="0" smtClean="0"/>
              <a:t>.</a:t>
            </a:r>
          </a:p>
          <a:p>
            <a:r>
              <a:rPr lang="fr-CH" sz="2600" dirty="0"/>
              <a:t>Mettre à jour une tâche / créer un nouveau log</a:t>
            </a:r>
            <a:r>
              <a:rPr lang="fr-CH" sz="2600" dirty="0" smtClean="0"/>
              <a:t>.</a:t>
            </a:r>
            <a:endParaRPr lang="fr-CH" sz="2600" dirty="0"/>
          </a:p>
          <a:p>
            <a:r>
              <a:rPr lang="fr-CH" sz="2600" dirty="0"/>
              <a:t>Déclarer un nouvel évènement sur le calendrier.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4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smtClean="0"/>
              <a:t>Pourquoi choisir </a:t>
            </a:r>
            <a:r>
              <a:rPr lang="fr-CH" sz="4000" dirty="0" err="1" smtClean="0"/>
              <a:t>DotProject</a:t>
            </a:r>
            <a:r>
              <a:rPr lang="fr-CH" sz="4000" dirty="0" smtClean="0"/>
              <a:t>?</a:t>
            </a:r>
            <a:endParaRPr lang="fr-CH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848" y="1922804"/>
            <a:ext cx="9286786" cy="417248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CH" sz="2800" dirty="0" err="1" smtClean="0"/>
              <a:t>DotProject</a:t>
            </a:r>
            <a:r>
              <a:rPr lang="fr-CH" sz="2800" dirty="0" smtClean="0"/>
              <a:t> </a:t>
            </a:r>
            <a:r>
              <a:rPr lang="fr-CH" sz="2800" dirty="0"/>
              <a:t>est le bon choix pour les organisations qui ont besoin d'une application de gestion de projet </a:t>
            </a:r>
            <a:r>
              <a:rPr lang="fr-CH" sz="28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fr-CH" sz="2400" dirty="0" smtClean="0"/>
              <a:t>Gratuite.</a:t>
            </a:r>
          </a:p>
          <a:p>
            <a:r>
              <a:rPr lang="fr-CH" sz="2400" dirty="0" smtClean="0"/>
              <a:t>Stable.</a:t>
            </a:r>
          </a:p>
          <a:p>
            <a:r>
              <a:rPr lang="fr-CH" sz="2400" dirty="0"/>
              <a:t>Fonctionne sur tous les principaux </a:t>
            </a:r>
            <a:r>
              <a:rPr lang="fr-CH" sz="2400" dirty="0" smtClean="0"/>
              <a:t>navigateurs.</a:t>
            </a:r>
          </a:p>
          <a:p>
            <a:r>
              <a:rPr lang="fr-CH" sz="2400" dirty="0"/>
              <a:t>Open source et non une application commerciale</a:t>
            </a:r>
            <a:r>
              <a:rPr lang="fr-CH" sz="2400" dirty="0" smtClean="0"/>
              <a:t>.</a:t>
            </a:r>
          </a:p>
          <a:p>
            <a:r>
              <a:rPr lang="fr-CH" sz="2400" dirty="0"/>
              <a:t>Sans frais de licence, de maintenance ou d’acquisition.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43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3584" y="3273552"/>
            <a:ext cx="9932414" cy="1645920"/>
          </a:xfrm>
        </p:spPr>
        <p:txBody>
          <a:bodyPr/>
          <a:lstStyle/>
          <a:p>
            <a:r>
              <a:rPr lang="fr-CH" dirty="0" smtClean="0"/>
              <a:t>Merci pour votre attention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3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 smtClean="0"/>
              <a:t>Workshop</a:t>
            </a:r>
            <a:endParaRPr lang="fr-FR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57884" y="2931207"/>
            <a:ext cx="8460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dirty="0" smtClean="0"/>
              <a:t>Au travail !</a:t>
            </a:r>
            <a:endParaRPr lang="fr-CH" sz="4400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 smtClean="0"/>
              <a:t>Plan</a:t>
            </a:r>
            <a:endParaRPr lang="fr-FR" sz="40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Introduction</a:t>
            </a:r>
          </a:p>
          <a:p>
            <a:pPr rtl="0"/>
            <a:r>
              <a:rPr lang="fr-FR" dirty="0" smtClean="0"/>
              <a:t>Description de </a:t>
            </a:r>
            <a:r>
              <a:rPr lang="fr-FR" dirty="0" err="1" smtClean="0"/>
              <a:t>DotProject</a:t>
            </a:r>
            <a:endParaRPr lang="fr-FR" dirty="0" smtClean="0"/>
          </a:p>
          <a:p>
            <a:pPr rtl="0"/>
            <a:r>
              <a:rPr lang="fr-FR" dirty="0" smtClean="0"/>
              <a:t>Histoire de </a:t>
            </a:r>
            <a:r>
              <a:rPr lang="fr-FR" dirty="0" err="1" smtClean="0"/>
              <a:t>DotProject</a:t>
            </a:r>
            <a:endParaRPr lang="fr-FR" dirty="0" smtClean="0"/>
          </a:p>
          <a:p>
            <a:pPr rtl="0"/>
            <a:r>
              <a:rPr lang="fr-FR" dirty="0" smtClean="0"/>
              <a:t>Fonctionnalités de </a:t>
            </a:r>
            <a:r>
              <a:rPr lang="fr-FR" dirty="0" err="1" smtClean="0"/>
              <a:t>DotProject</a:t>
            </a:r>
            <a:endParaRPr lang="fr-FR" dirty="0" smtClean="0"/>
          </a:p>
          <a:p>
            <a:pPr rtl="0"/>
            <a:r>
              <a:rPr lang="fr-FR" dirty="0" smtClean="0"/>
              <a:t>Rôle des utilisateurs de </a:t>
            </a:r>
            <a:r>
              <a:rPr lang="fr-FR" dirty="0" err="1" smtClean="0"/>
              <a:t>DotProject</a:t>
            </a:r>
            <a:endParaRPr lang="fr-FR" dirty="0" smtClean="0"/>
          </a:p>
          <a:p>
            <a:pPr rtl="0"/>
            <a:r>
              <a:rPr lang="fr-FR" dirty="0" smtClean="0"/>
              <a:t>Vue globale du projet</a:t>
            </a:r>
          </a:p>
          <a:p>
            <a:pPr rtl="0"/>
            <a:r>
              <a:rPr lang="fr-FR" dirty="0" smtClean="0"/>
              <a:t>Savoir </a:t>
            </a:r>
            <a:r>
              <a:rPr lang="fr-FR" dirty="0"/>
              <a:t>o</a:t>
            </a:r>
            <a:r>
              <a:rPr lang="fr-FR" dirty="0" smtClean="0"/>
              <a:t>rganiser son projet</a:t>
            </a:r>
          </a:p>
          <a:p>
            <a:pPr rtl="0"/>
            <a:r>
              <a:rPr lang="fr-FR" dirty="0" smtClean="0"/>
              <a:t>Pourquoi choisir </a:t>
            </a:r>
            <a:r>
              <a:rPr lang="fr-FR" dirty="0" err="1" smtClean="0"/>
              <a:t>DotProject</a:t>
            </a:r>
            <a:r>
              <a:rPr lang="fr-FR" dirty="0" smtClean="0"/>
              <a:t>?</a:t>
            </a:r>
          </a:p>
          <a:p>
            <a:pPr rtl="0"/>
            <a:r>
              <a:rPr lang="fr-FR" dirty="0" smtClean="0"/>
              <a:t>Workshop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smtClean="0"/>
              <a:t>Introduction</a:t>
            </a:r>
            <a:endParaRPr lang="fr-CH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4775" y="2264636"/>
            <a:ext cx="8380932" cy="35742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CH" sz="2600" dirty="0" smtClean="0"/>
              <a:t>La gestion d’une entreprise est bien plus complexe qu’elle n’y paraît, ce qui nécessite un mécanisme et des outils de mise en marche du projet.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CH" sz="2600" dirty="0" err="1" smtClean="0"/>
              <a:t>DotProject</a:t>
            </a:r>
            <a:r>
              <a:rPr lang="fr-CH" sz="2600" dirty="0" smtClean="0"/>
              <a:t> </a:t>
            </a:r>
            <a:r>
              <a:rPr lang="fr-CH" sz="2600" dirty="0"/>
              <a:t>est un logiciel de gestion de projets collaboratif</a:t>
            </a:r>
            <a:endParaRPr lang="fr-CH" sz="2600" dirty="0" smtClean="0"/>
          </a:p>
          <a:p>
            <a:pPr marL="0" indent="0" algn="ctr">
              <a:buNone/>
            </a:pPr>
            <a:endParaRPr lang="fr-CH" sz="2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83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smtClean="0"/>
              <a:t>Description de </a:t>
            </a:r>
            <a:r>
              <a:rPr lang="fr-CH" sz="4000" dirty="0" err="1" smtClean="0"/>
              <a:t>DotProject</a:t>
            </a:r>
            <a:endParaRPr lang="fr-CH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9891" y="2354783"/>
            <a:ext cx="8261291" cy="400156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CH" sz="2600" dirty="0" smtClean="0"/>
              <a:t>C’est un outil open source </a:t>
            </a:r>
            <a:r>
              <a:rPr lang="fr-CH" sz="2600" dirty="0"/>
              <a:t>de gestion</a:t>
            </a:r>
            <a:r>
              <a:rPr lang="fr-CH" sz="2600" dirty="0" smtClean="0"/>
              <a:t> de projets </a:t>
            </a:r>
            <a:r>
              <a:rPr lang="fr-CH" sz="2600" dirty="0"/>
              <a:t>en PHP avec une base de données MySQL pour le stockage des données de </a:t>
            </a:r>
            <a:r>
              <a:rPr lang="fr-CH" sz="2600" dirty="0" smtClean="0"/>
              <a:t>projets comprenant les projets, les tâches de chaque employé, le diagramme de Gantt, le calendrier, les fichiers, les contacts…</a:t>
            </a:r>
            <a:endParaRPr lang="fr-CH" sz="2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3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4000" dirty="0" err="1" smtClean="0"/>
              <a:t>DotProject</a:t>
            </a:r>
            <a:endParaRPr lang="fr-CH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900" y="2375731"/>
            <a:ext cx="9982200" cy="41631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H" sz="2600" b="1" dirty="0" smtClean="0"/>
              <a:t>Aucune société n’est derrière ce projet.</a:t>
            </a:r>
          </a:p>
          <a:p>
            <a:pPr marL="0" indent="0" algn="ctr">
              <a:buNone/>
            </a:pPr>
            <a:endParaRPr lang="fr-CH" sz="2600" b="1" dirty="0" smtClean="0"/>
          </a:p>
          <a:p>
            <a:pPr marL="0" indent="0" algn="ctr">
              <a:buNone/>
            </a:pPr>
            <a:r>
              <a:rPr lang="fr-CH" sz="2600" dirty="0"/>
              <a:t>I</a:t>
            </a:r>
            <a:r>
              <a:rPr lang="fr-CH" sz="2600" dirty="0" smtClean="0"/>
              <a:t>l est géré, entretenu, développé et soutenu par un groupe de bénévoles et par les utilisateurs </a:t>
            </a:r>
            <a:r>
              <a:rPr lang="fr-CH" sz="2600" dirty="0" err="1" smtClean="0"/>
              <a:t>eux-même</a:t>
            </a:r>
            <a:r>
              <a:rPr lang="fr-CH" sz="2600" dirty="0" smtClean="0"/>
              <a:t>.</a:t>
            </a:r>
            <a:endParaRPr lang="fr-CH" sz="2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40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smtClean="0"/>
              <a:t>Histoire</a:t>
            </a:r>
            <a:endParaRPr lang="fr-CH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0394" y="2042445"/>
            <a:ext cx="9269694" cy="4240850"/>
          </a:xfrm>
        </p:spPr>
        <p:txBody>
          <a:bodyPr>
            <a:normAutofit/>
          </a:bodyPr>
          <a:lstStyle/>
          <a:p>
            <a:r>
              <a:rPr lang="fr-CH" sz="2600" dirty="0" err="1" smtClean="0"/>
              <a:t>DotProject</a:t>
            </a:r>
            <a:r>
              <a:rPr lang="fr-CH" sz="2600" dirty="0" smtClean="0"/>
              <a:t> a été </a:t>
            </a:r>
            <a:r>
              <a:rPr lang="fr-CH" sz="2600" dirty="0" err="1" smtClean="0"/>
              <a:t>initiallement</a:t>
            </a:r>
            <a:r>
              <a:rPr lang="fr-CH" sz="2600" dirty="0" smtClean="0"/>
              <a:t> développé par Will </a:t>
            </a:r>
            <a:r>
              <a:rPr lang="fr-CH" sz="2600" dirty="0" err="1" smtClean="0"/>
              <a:t>Ezell</a:t>
            </a:r>
            <a:r>
              <a:rPr lang="fr-CH" sz="2600" dirty="0" smtClean="0"/>
              <a:t> chez </a:t>
            </a:r>
            <a:r>
              <a:rPr lang="fr-CH" sz="2600" dirty="0" err="1" smtClean="0"/>
              <a:t>dotmarketing</a:t>
            </a:r>
            <a:r>
              <a:rPr lang="fr-CH" sz="2600" dirty="0" smtClean="0"/>
              <a:t> pour être un remplacement open source de Microsoft Project, lancé en 2000.</a:t>
            </a:r>
          </a:p>
          <a:p>
            <a:r>
              <a:rPr lang="fr-CH" sz="2600" dirty="0" smtClean="0"/>
              <a:t>Le projet a été transféré à source forge en octobre 2001.</a:t>
            </a:r>
          </a:p>
          <a:p>
            <a:r>
              <a:rPr lang="fr-CH" sz="2600" dirty="0" smtClean="0"/>
              <a:t>L’équipe d’origine est passée à </a:t>
            </a:r>
            <a:r>
              <a:rPr lang="fr-CH" sz="2600" dirty="0" err="1" smtClean="0"/>
              <a:t>dotCMS</a:t>
            </a:r>
            <a:r>
              <a:rPr lang="fr-CH" sz="2600" dirty="0" smtClean="0"/>
              <a:t> en 2002.</a:t>
            </a:r>
          </a:p>
          <a:p>
            <a:r>
              <a:rPr lang="fr-CH" sz="2600" dirty="0" smtClean="0"/>
              <a:t>La version cible attendue pour l’utiliser s’est lancée à la fin de 2007.</a:t>
            </a:r>
          </a:p>
          <a:p>
            <a:endParaRPr lang="fr-CH" sz="2600" dirty="0" smtClean="0"/>
          </a:p>
          <a:p>
            <a:endParaRPr lang="fr-CH" sz="2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smtClean="0"/>
              <a:t>Fonctionnalités de </a:t>
            </a:r>
            <a:r>
              <a:rPr lang="fr-CH" sz="4000" dirty="0" err="1" smtClean="0"/>
              <a:t>DotProject</a:t>
            </a:r>
            <a:endParaRPr lang="fr-CH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H" sz="2600" dirty="0" smtClean="0"/>
              <a:t>Gestion des utilisateurs et permissions.</a:t>
            </a:r>
          </a:p>
          <a:p>
            <a:r>
              <a:rPr lang="fr-CH" sz="2600" dirty="0" smtClean="0"/>
              <a:t>Gestion des bugs liés au projet et notification par mail.</a:t>
            </a:r>
          </a:p>
          <a:p>
            <a:r>
              <a:rPr lang="fr-CH" sz="2600" dirty="0" smtClean="0"/>
              <a:t>Interface gestion Client/Compagnie.</a:t>
            </a:r>
          </a:p>
          <a:p>
            <a:r>
              <a:rPr lang="fr-CH" sz="2600" dirty="0" smtClean="0"/>
              <a:t>Liste des projets et affichage hiérarchique des tâches, des sous-tâches et visualisation graphique du projet via des diagrammes de Gantt (utiles pour les chefs de projet).</a:t>
            </a:r>
          </a:p>
          <a:p>
            <a:r>
              <a:rPr lang="fr-CH" sz="2600" dirty="0" smtClean="0"/>
              <a:t>Répertoire de contacts partagé.</a:t>
            </a:r>
          </a:p>
          <a:p>
            <a:r>
              <a:rPr lang="fr-CH" sz="2600" dirty="0" smtClean="0"/>
              <a:t>Calendrier privé et partagé.</a:t>
            </a:r>
          </a:p>
          <a:p>
            <a:r>
              <a:rPr lang="fr-CH" sz="2600" dirty="0" smtClean="0"/>
              <a:t>Forums de discussions liés à un projet.</a:t>
            </a:r>
            <a:endParaRPr lang="fr-CH" sz="2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2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 smtClean="0"/>
              <a:t>Rôle des utilisateurs de </a:t>
            </a:r>
            <a:r>
              <a:rPr lang="fr-FR" sz="4000" dirty="0" err="1" smtClean="0"/>
              <a:t>DotProject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35452"/>
              </p:ext>
            </p:extLst>
          </p:nvPr>
        </p:nvGraphicFramePr>
        <p:xfrm>
          <a:off x="837482" y="2256087"/>
          <a:ext cx="10571153" cy="3793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011"/>
                <a:gridCol w="1683521"/>
                <a:gridCol w="1632247"/>
                <a:gridCol w="1598064"/>
                <a:gridCol w="1657884"/>
                <a:gridCol w="1572426"/>
              </a:tblGrid>
              <a:tr h="709304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800" dirty="0" smtClean="0"/>
                        <a:t>Access</a:t>
                      </a:r>
                      <a:endParaRPr lang="fr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800" dirty="0" err="1" smtClean="0"/>
                        <a:t>View</a:t>
                      </a:r>
                      <a:endParaRPr lang="fr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800" dirty="0" smtClean="0"/>
                        <a:t>Edit</a:t>
                      </a:r>
                      <a:endParaRPr lang="fr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800" dirty="0" err="1" smtClean="0"/>
                        <a:t>Add</a:t>
                      </a:r>
                      <a:endParaRPr lang="fr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800" dirty="0" err="1" smtClean="0"/>
                        <a:t>Delete</a:t>
                      </a:r>
                      <a:endParaRPr lang="fr-CH" sz="2800" dirty="0"/>
                    </a:p>
                  </a:txBody>
                  <a:tcPr/>
                </a:tc>
              </a:tr>
              <a:tr h="999858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 smtClean="0"/>
                        <a:t>Administrateur</a:t>
                      </a:r>
                    </a:p>
                    <a:p>
                      <a:pPr algn="ctr"/>
                      <a:r>
                        <a:rPr lang="fr-CH" sz="1800" dirty="0" smtClean="0"/>
                        <a:t>(</a:t>
                      </a:r>
                      <a:r>
                        <a:rPr lang="fr-CH" sz="1800" dirty="0" err="1" smtClean="0"/>
                        <a:t>admin</a:t>
                      </a:r>
                      <a:r>
                        <a:rPr lang="fr-CH" sz="1800" baseline="0" dirty="0" smtClean="0"/>
                        <a:t> modules)</a:t>
                      </a:r>
                      <a:endParaRPr lang="fr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</a:p>
                    <a:p>
                      <a:pPr algn="ctr"/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078906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 smtClean="0"/>
                        <a:t>Project </a:t>
                      </a:r>
                      <a:r>
                        <a:rPr lang="fr-CH" sz="2400" dirty="0" err="1" smtClean="0"/>
                        <a:t>worker</a:t>
                      </a:r>
                      <a:endParaRPr lang="fr-CH" sz="2400" dirty="0" smtClean="0"/>
                    </a:p>
                    <a:p>
                      <a:pPr algn="ctr"/>
                      <a:r>
                        <a:rPr lang="fr-CH" sz="1800" dirty="0" smtClean="0"/>
                        <a:t>(non-</a:t>
                      </a:r>
                      <a:r>
                        <a:rPr lang="fr-CH" sz="1800" dirty="0" err="1" smtClean="0"/>
                        <a:t>admin</a:t>
                      </a:r>
                      <a:r>
                        <a:rPr lang="fr-CH" sz="1800" baseline="0" dirty="0" smtClean="0"/>
                        <a:t> modules)</a:t>
                      </a:r>
                      <a:endParaRPr lang="fr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869535">
                <a:tc>
                  <a:txBody>
                    <a:bodyPr/>
                    <a:lstStyle/>
                    <a:p>
                      <a:pPr algn="ctr"/>
                      <a:r>
                        <a:rPr lang="fr-CH" sz="2400" dirty="0" err="1" smtClean="0"/>
                        <a:t>Guest</a:t>
                      </a:r>
                      <a:r>
                        <a:rPr lang="fr-CH" sz="2400" dirty="0" smtClean="0"/>
                        <a:t> user</a:t>
                      </a:r>
                    </a:p>
                    <a:p>
                      <a:pPr algn="ctr"/>
                      <a:r>
                        <a:rPr lang="fr-CH" sz="1800" dirty="0" smtClean="0"/>
                        <a:t>(</a:t>
                      </a:r>
                      <a:r>
                        <a:rPr lang="fr-CH" sz="1800" dirty="0" err="1" smtClean="0"/>
                        <a:t>projects</a:t>
                      </a:r>
                      <a:r>
                        <a:rPr lang="fr-CH" sz="1800" dirty="0" smtClean="0"/>
                        <a:t>,</a:t>
                      </a:r>
                      <a:r>
                        <a:rPr lang="fr-CH" sz="1800" baseline="0" dirty="0" smtClean="0"/>
                        <a:t> </a:t>
                      </a:r>
                      <a:r>
                        <a:rPr lang="fr-CH" sz="1800" baseline="0" dirty="0" err="1" smtClean="0"/>
                        <a:t>tasks</a:t>
                      </a:r>
                      <a:r>
                        <a:rPr lang="fr-CH" sz="1800" baseline="0" dirty="0" smtClean="0"/>
                        <a:t>, </a:t>
                      </a:r>
                      <a:r>
                        <a:rPr lang="fr-CH" sz="1800" baseline="0" dirty="0" err="1" smtClean="0"/>
                        <a:t>calendar</a:t>
                      </a:r>
                      <a:r>
                        <a:rPr lang="fr-CH" sz="1800" baseline="0" dirty="0" smtClean="0"/>
                        <a:t>)</a:t>
                      </a:r>
                      <a:endParaRPr lang="fr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00B050"/>
                          </a:solidFill>
                        </a:rPr>
                        <a:t>ALLOW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smtClean="0"/>
              <a:t>Vue globale du projet</a:t>
            </a:r>
            <a:endParaRPr lang="fr-CH" sz="40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8" b="18389"/>
          <a:stretch/>
        </p:blipFill>
        <p:spPr>
          <a:xfrm>
            <a:off x="897102" y="1362456"/>
            <a:ext cx="10396277" cy="509320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756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térature académique 16: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1_TF03431380_TF03431380.potx" id="{3EB80C2F-3DBD-42BA-8FFE-45D13301C271}" vid="{18AA12EE-0616-4C76-8CBB-BEAD487DA71A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tf03431380[240]</Template>
  <TotalTime>0</TotalTime>
  <Words>435</Words>
  <Application>Microsoft Office PowerPoint</Application>
  <PresentationFormat>Grand écran</PresentationFormat>
  <Paragraphs>91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Euphemia</vt:lpstr>
      <vt:lpstr>Plantagenet Cherokee</vt:lpstr>
      <vt:lpstr>Wingdings</vt:lpstr>
      <vt:lpstr>Littérature académique 16:9</vt:lpstr>
      <vt:lpstr>Présentation de Dotproject</vt:lpstr>
      <vt:lpstr>Plan</vt:lpstr>
      <vt:lpstr>Introduction</vt:lpstr>
      <vt:lpstr>Description de DotProject</vt:lpstr>
      <vt:lpstr>DotProject</vt:lpstr>
      <vt:lpstr>Histoire</vt:lpstr>
      <vt:lpstr>Fonctionnalités de DotProject</vt:lpstr>
      <vt:lpstr>Rôle des utilisateurs de DotProject</vt:lpstr>
      <vt:lpstr>Vue globale du projet</vt:lpstr>
      <vt:lpstr>Savoir organiser son projet</vt:lpstr>
      <vt:lpstr>Pourquoi choisir DotProject?</vt:lpstr>
      <vt:lpstr>Merci pour votre attention</vt:lpstr>
      <vt:lpstr>Workshop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2017-10-04T14:00:30Z</dcterms:created>
  <dcterms:modified xsi:type="dcterms:W3CDTF">2017-10-05T12:56:13Z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