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39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48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4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2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4DE5-D450-4448-BFAA-35D41765DE5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83FC5B-0D14-415E-8DA4-066E6D56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B13-063B-874E-B8D9-2C5425D42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079" y="3429000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zeitung"/>
              </a:rPr>
              <a:t>Diabetics Prediction </a:t>
            </a:r>
            <a:r>
              <a:rPr lang="en-US" b="1" dirty="0">
                <a:solidFill>
                  <a:schemeClr val="tx1"/>
                </a:solidFill>
                <a:latin typeface="zeitung"/>
              </a:rPr>
              <a:t>U</a:t>
            </a:r>
            <a:r>
              <a:rPr lang="en-US" b="1" i="0" dirty="0">
                <a:solidFill>
                  <a:schemeClr val="tx1"/>
                </a:solidFill>
                <a:effectLst/>
                <a:latin typeface="zeitung"/>
              </a:rPr>
              <a:t>sing </a:t>
            </a:r>
            <a:r>
              <a:rPr lang="en-US" b="1" dirty="0">
                <a:solidFill>
                  <a:schemeClr val="tx1"/>
                </a:solidFill>
                <a:latin typeface="zeitung"/>
              </a:rPr>
              <a:t>L</a:t>
            </a:r>
            <a:r>
              <a:rPr lang="en-US" b="1" i="0" dirty="0">
                <a:solidFill>
                  <a:schemeClr val="tx1"/>
                </a:solidFill>
                <a:effectLst/>
                <a:latin typeface="zeitung"/>
              </a:rPr>
              <a:t>ogistic </a:t>
            </a:r>
            <a:r>
              <a:rPr lang="en-US" b="1" dirty="0">
                <a:solidFill>
                  <a:schemeClr val="tx1"/>
                </a:solidFill>
                <a:latin typeface="zeitung"/>
              </a:rPr>
              <a:t>R</a:t>
            </a:r>
            <a:r>
              <a:rPr lang="en-US" b="1" i="0" dirty="0">
                <a:solidFill>
                  <a:schemeClr val="tx1"/>
                </a:solidFill>
                <a:effectLst/>
                <a:latin typeface="zeitung"/>
              </a:rPr>
              <a:t>egression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4018-7FB5-0B5B-F1E7-A071D63B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What is The Business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3429-A3F1-1C3D-2D87-9CF87762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Given 8 explanatory variables describing aspects of a person's health like Age, Glucose Level, Blood Pressure, Skin Thickness and Insulin. </a:t>
            </a:r>
          </a:p>
          <a:p>
            <a:r>
              <a:rPr lang="en-US" sz="3200" dirty="0"/>
              <a:t> we want to predict whether this person is diabetic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4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C19F-7B74-8BC6-11B5-BFB1886D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3097-DF30-4AC5-EE15-B742EA54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945"/>
            <a:ext cx="8596668" cy="436141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Each record in the data represents a person. There are 768 records and 9 columns. </a:t>
            </a:r>
          </a:p>
          <a:p>
            <a:r>
              <a:rPr lang="en-US" sz="2400" dirty="0"/>
              <a:t>Each column represents an aspect of this person’s health like blood pressure, skin thickness, months of pregnancy, glucose level, BMI, Age and whether this person is diabetic or not.</a:t>
            </a:r>
          </a:p>
          <a:p>
            <a:r>
              <a:rPr lang="en-US" sz="2400" dirty="0"/>
              <a:t>There are no null values in the data. </a:t>
            </a:r>
          </a:p>
          <a:p>
            <a:r>
              <a:rPr lang="en-US" sz="2400" dirty="0"/>
              <a:t>We can see the range of values for each attribute through histograms and scatter plots. </a:t>
            </a:r>
          </a:p>
          <a:p>
            <a:r>
              <a:rPr lang="en-US" sz="2400" dirty="0"/>
              <a:t>We can see the correlation between attributes through the heat map.</a:t>
            </a:r>
          </a:p>
        </p:txBody>
      </p:sp>
    </p:spTree>
    <p:extLst>
      <p:ext uri="{BB962C8B-B14F-4D97-AF65-F5344CB8AC3E}">
        <p14:creationId xmlns:p14="http://schemas.microsoft.com/office/powerpoint/2010/main" val="153104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AAC8-DEA1-B0E6-42B1-72C7264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FDB1-BDD9-AC15-726E-725D488C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535"/>
            <a:ext cx="8596668" cy="423382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Through the process of data understanding, we can see the existence of outliers such as a person with 0 Skin Thickness or a persons with 0 insulin level.</a:t>
            </a:r>
          </a:p>
          <a:p>
            <a:r>
              <a:rPr lang="en-US" sz="2400" dirty="0"/>
              <a:t>To remove these outliers, First, I replaced the zero values with the mean of each of those columns. </a:t>
            </a:r>
          </a:p>
          <a:p>
            <a:r>
              <a:rPr lang="en-US" sz="2400" dirty="0"/>
              <a:t>Second, I used the Interquartile Range (IQR) formula to remove outliers from the data. </a:t>
            </a:r>
          </a:p>
          <a:p>
            <a:r>
              <a:rPr lang="en-US" sz="2400" dirty="0"/>
              <a:t>And then I scaled the data to ensure that the comparison between values is accurate using the data normalization formula.</a:t>
            </a:r>
          </a:p>
          <a:p>
            <a:r>
              <a:rPr lang="en-US" sz="2400" dirty="0"/>
              <a:t>Finally, I split the data between 60% train data and 40% test data.</a:t>
            </a:r>
          </a:p>
        </p:txBody>
      </p:sp>
    </p:spTree>
    <p:extLst>
      <p:ext uri="{BB962C8B-B14F-4D97-AF65-F5344CB8AC3E}">
        <p14:creationId xmlns:p14="http://schemas.microsoft.com/office/powerpoint/2010/main" val="38512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0AE4-E57C-2810-4F43-39CAFCBF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4D3B-F534-7B30-98FB-924960EF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756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 The model used was Logistic Regression.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A2829-5442-CD2A-E1FD-205417E0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73" y="2467085"/>
            <a:ext cx="4457648" cy="37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3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2D83-1000-22B4-64A2-068676E3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5-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770B-6C94-0408-8111-375010D8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271"/>
            <a:ext cx="8596668" cy="42550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 used three evaluation techniques, Accuracy, Confusion Matrix and Classification Report. </a:t>
            </a:r>
          </a:p>
          <a:p>
            <a:r>
              <a:rPr lang="en-US" sz="2800" dirty="0"/>
              <a:t>Accuracy was used to show the ratio of correct predictions to the total number of input samples which was 78%. </a:t>
            </a:r>
          </a:p>
          <a:p>
            <a:r>
              <a:rPr lang="en-US" sz="2800" dirty="0"/>
              <a:t>Confusion Matrix was used to show the ratio between True Positives, False Positives, True Negatives, False Negatives. </a:t>
            </a:r>
          </a:p>
          <a:p>
            <a:r>
              <a:rPr lang="en-US" sz="2800" dirty="0"/>
              <a:t>Classification Report was used to show the values of precision, recall and f1-score.</a:t>
            </a:r>
          </a:p>
        </p:txBody>
      </p:sp>
    </p:spTree>
    <p:extLst>
      <p:ext uri="{BB962C8B-B14F-4D97-AF65-F5344CB8AC3E}">
        <p14:creationId xmlns:p14="http://schemas.microsoft.com/office/powerpoint/2010/main" val="1361285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336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 3</vt:lpstr>
      <vt:lpstr>zeitung</vt:lpstr>
      <vt:lpstr>Facet</vt:lpstr>
      <vt:lpstr>Diabetics Prediction Using Logistic Regression </vt:lpstr>
      <vt:lpstr>1- What is The Business Question?</vt:lpstr>
      <vt:lpstr>2- Data Understanding</vt:lpstr>
      <vt:lpstr>3- Data Preparation</vt:lpstr>
      <vt:lpstr>4- Model Used</vt:lpstr>
      <vt:lpstr>5-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Diabetics Prediction Using Logistic Regression </dc:title>
  <dc:creator>Doha Ramadan</dc:creator>
  <cp:lastModifiedBy>Doha Ramadan</cp:lastModifiedBy>
  <cp:revision>4</cp:revision>
  <dcterms:created xsi:type="dcterms:W3CDTF">2022-05-24T13:32:13Z</dcterms:created>
  <dcterms:modified xsi:type="dcterms:W3CDTF">2022-05-24T15:01:07Z</dcterms:modified>
</cp:coreProperties>
</file>