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72" r:id="rId3"/>
    <p:sldId id="281" r:id="rId4"/>
    <p:sldId id="277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21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9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1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9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63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0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5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9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6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9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8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3613 </a:t>
            </a:r>
            <a:r>
              <a:rPr lang="en-US" altLang="ko-KR" sz="2400" b="0" i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Java vs C++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390578-4B46-4A3B-9060-A39BE9D0B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38"/>
          <a:stretch/>
        </p:blipFill>
        <p:spPr>
          <a:xfrm>
            <a:off x="960985" y="1147942"/>
            <a:ext cx="10527203" cy="4909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5571694" y="1376559"/>
            <a:ext cx="2067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변수명의 형식을 바꾼다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3D3C8B-A546-4D79-9DEB-9C1235441BE0}"/>
              </a:ext>
            </a:extLst>
          </p:cNvPr>
          <p:cNvSpPr txBox="1"/>
          <p:nvPr/>
        </p:nvSpPr>
        <p:spPr>
          <a:xfrm>
            <a:off x="4324528" y="3121223"/>
            <a:ext cx="5937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동규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 단어 소문자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두번째 단어부터 첫 문자 대문자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단어 붙여쓰기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952FF-16F1-4E76-B510-900A8E5F7145}"/>
              </a:ext>
            </a:extLst>
          </p:cNvPr>
          <p:cNvSpPr txBox="1"/>
          <p:nvPr/>
        </p:nvSpPr>
        <p:spPr>
          <a:xfrm>
            <a:off x="4057828" y="3832260"/>
            <a:ext cx="2889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동혁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모두 소문자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단어 구분 밑줄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D1742-C61C-4EF9-99FD-298CD249FE48}"/>
              </a:ext>
            </a:extLst>
          </p:cNvPr>
          <p:cNvSpPr txBox="1"/>
          <p:nvPr/>
        </p:nvSpPr>
        <p:spPr>
          <a:xfrm>
            <a:off x="7485150" y="5481441"/>
            <a:ext cx="202715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동규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동혁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동혁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동규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둘 다 아님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Error!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13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2CD641D-2D19-41E2-BBE2-AE380213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93" y="1202644"/>
            <a:ext cx="10532226" cy="33548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668A77-81D4-4D78-AAD4-BFB2ED0E6BE4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3613 </a:t>
            </a:r>
            <a:r>
              <a:rPr lang="en-US" altLang="ko-KR" sz="2400" b="0" i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Java vs C++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F39DC8-3DF6-4D79-B0B3-30548E2E2A79}"/>
              </a:ext>
            </a:extLst>
          </p:cNvPr>
          <p:cNvSpPr txBox="1"/>
          <p:nvPr/>
        </p:nvSpPr>
        <p:spPr>
          <a:xfrm>
            <a:off x="5319963" y="4916692"/>
            <a:ext cx="202715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동규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동혁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동혁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동규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둘 다 아님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Error!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09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707130D-7AE3-4594-AB81-F34E1FF23D95}"/>
              </a:ext>
            </a:extLst>
          </p:cNvPr>
          <p:cNvSpPr/>
          <p:nvPr/>
        </p:nvSpPr>
        <p:spPr>
          <a:xfrm>
            <a:off x="679031" y="715479"/>
            <a:ext cx="11077540" cy="57143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3613 </a:t>
            </a:r>
            <a:r>
              <a:rPr lang="en-US" altLang="ko-KR" sz="2400" b="0" i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Java vs C++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1307100" y="2781330"/>
            <a:ext cx="253918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에러는 언제 날까요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3D3C8B-A546-4D79-9DEB-9C1235441BE0}"/>
              </a:ext>
            </a:extLst>
          </p:cNvPr>
          <p:cNvSpPr txBox="1"/>
          <p:nvPr/>
        </p:nvSpPr>
        <p:spPr>
          <a:xfrm>
            <a:off x="1307101" y="1174083"/>
            <a:ext cx="67773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동규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 단어 소문자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두번째 단어부터 첫 문자 대문자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단어 붙여쓰기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952FF-16F1-4E76-B510-900A8E5F7145}"/>
              </a:ext>
            </a:extLst>
          </p:cNvPr>
          <p:cNvSpPr txBox="1"/>
          <p:nvPr/>
        </p:nvSpPr>
        <p:spPr>
          <a:xfrm>
            <a:off x="1307101" y="1631362"/>
            <a:ext cx="32979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동혁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모두 소문자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단어 구분 밑줄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D1742-C61C-4EF9-99FD-298CD249FE48}"/>
              </a:ext>
            </a:extLst>
          </p:cNvPr>
          <p:cNvSpPr txBox="1"/>
          <p:nvPr/>
        </p:nvSpPr>
        <p:spPr>
          <a:xfrm>
            <a:off x="1307100" y="3275348"/>
            <a:ext cx="3627757" cy="1477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 문자 대문자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 문자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‘_’(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밑줄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마지막 문자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대문자가 같이 존재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AB76F-F26A-4764-950E-8D593A0B4413}"/>
              </a:ext>
            </a:extLst>
          </p:cNvPr>
          <p:cNvSpPr txBox="1"/>
          <p:nvPr/>
        </p:nvSpPr>
        <p:spPr>
          <a:xfrm>
            <a:off x="5562926" y="2522100"/>
            <a:ext cx="253918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동규 형식 구분 기준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18E26-0E5B-42BC-B37F-D9D74F1E60D6}"/>
              </a:ext>
            </a:extLst>
          </p:cNvPr>
          <p:cNvSpPr txBox="1"/>
          <p:nvPr/>
        </p:nvSpPr>
        <p:spPr>
          <a:xfrm>
            <a:off x="5562926" y="3016118"/>
            <a:ext cx="478198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밑줄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대문자 있어도 됨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한단어라면 대문자 없음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EFBD5-7740-46AB-A240-E24C6549661B}"/>
              </a:ext>
            </a:extLst>
          </p:cNvPr>
          <p:cNvSpPr txBox="1"/>
          <p:nvPr/>
        </p:nvSpPr>
        <p:spPr>
          <a:xfrm>
            <a:off x="5562926" y="4204524"/>
            <a:ext cx="253918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동혁 형식 구분 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A6640-09EC-4F56-945A-D30B95F70946}"/>
              </a:ext>
            </a:extLst>
          </p:cNvPr>
          <p:cNvSpPr txBox="1"/>
          <p:nvPr/>
        </p:nvSpPr>
        <p:spPr>
          <a:xfrm>
            <a:off x="5562926" y="4698542"/>
            <a:ext cx="478198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대문자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밑줄 있어도 됨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있을 수도 없을 수도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637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13" grpId="0" animBg="1"/>
      <p:bldP spid="7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2DBE1-688E-4933-AB29-A4CBAAE2FEB9}"/>
              </a:ext>
            </a:extLst>
          </p:cNvPr>
          <p:cNvSpPr txBox="1"/>
          <p:nvPr/>
        </p:nvSpPr>
        <p:spPr>
          <a:xfrm>
            <a:off x="1210649" y="1802438"/>
            <a:ext cx="102411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isCPP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isJAVA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isError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sz="24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24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outstr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1210649" y="1511842"/>
            <a:ext cx="148938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부울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값으로 구분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3531825" y="2539184"/>
            <a:ext cx="12075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 문자열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A93AE-A8BD-4567-B687-FAAD6DADDB3E}"/>
              </a:ext>
            </a:extLst>
          </p:cNvPr>
          <p:cNvSpPr txBox="1"/>
          <p:nvPr/>
        </p:nvSpPr>
        <p:spPr>
          <a:xfrm>
            <a:off x="3837995" y="2983668"/>
            <a:ext cx="12075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출력 문자열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0DCE7-3BF6-447E-8F77-085D758735B3}"/>
              </a:ext>
            </a:extLst>
          </p:cNvPr>
          <p:cNvSpPr txBox="1"/>
          <p:nvPr/>
        </p:nvSpPr>
        <p:spPr>
          <a:xfrm>
            <a:off x="3837994" y="3694305"/>
            <a:ext cx="12075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 받고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BBF6DE-2743-49BF-A1C6-2361DEAAAB3E}"/>
              </a:ext>
            </a:extLst>
          </p:cNvPr>
          <p:cNvSpPr txBox="1"/>
          <p:nvPr/>
        </p:nvSpPr>
        <p:spPr>
          <a:xfrm>
            <a:off x="5319963" y="4986133"/>
            <a:ext cx="24887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문자열 길이만큼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for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 돌려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4145F-064F-4792-BB5A-CD4D6EA92FAD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3613 </a:t>
            </a:r>
            <a:r>
              <a:rPr lang="en-US" altLang="ko-KR" sz="2400" b="0" i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Java vs C++</a:t>
            </a:r>
          </a:p>
        </p:txBody>
      </p:sp>
    </p:spTree>
    <p:extLst>
      <p:ext uri="{BB962C8B-B14F-4D97-AF65-F5344CB8AC3E}">
        <p14:creationId xmlns:p14="http://schemas.microsoft.com/office/powerpoint/2010/main" val="416000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  <p:bldP spid="9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08C45DB-10AA-4B0B-BB3C-7527806BF660}"/>
              </a:ext>
            </a:extLst>
          </p:cNvPr>
          <p:cNvSpPr txBox="1"/>
          <p:nvPr/>
        </p:nvSpPr>
        <p:spPr>
          <a:xfrm>
            <a:off x="1509963" y="1536174"/>
            <a:ext cx="68942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isCPP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isError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outstr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outstr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isJAVA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2589506" y="1228397"/>
            <a:ext cx="9229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대문자면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7073310" y="2001319"/>
            <a:ext cx="12075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 문자인지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CPP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43D94B-C846-4E37-B773-4E145232D978}"/>
              </a:ext>
            </a:extLst>
          </p:cNvPr>
          <p:cNvSpPr txBox="1"/>
          <p:nvPr/>
        </p:nvSpPr>
        <p:spPr>
          <a:xfrm>
            <a:off x="7610591" y="3972099"/>
            <a:ext cx="12075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넣고 소문자로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3C9641-E7D4-4610-A479-5D7EC8500FC8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3613 </a:t>
            </a:r>
            <a:r>
              <a:rPr lang="en-US" altLang="ko-KR" sz="2400" b="0" i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Java vs C++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56C17-26A1-4B87-93AE-134C7206DDF6}"/>
              </a:ext>
            </a:extLst>
          </p:cNvPr>
          <p:cNvSpPr txBox="1"/>
          <p:nvPr/>
        </p:nvSpPr>
        <p:spPr>
          <a:xfrm>
            <a:off x="7196682" y="4646962"/>
            <a:ext cx="12075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얘는 자바를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C++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</a:t>
            </a:r>
          </a:p>
        </p:txBody>
      </p:sp>
    </p:spTree>
    <p:extLst>
      <p:ext uri="{BB962C8B-B14F-4D97-AF65-F5344CB8AC3E}">
        <p14:creationId xmlns:p14="http://schemas.microsoft.com/office/powerpoint/2010/main" val="94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7881F6-6F48-4BD0-8A4B-4BD40C9C713E}"/>
              </a:ext>
            </a:extLst>
          </p:cNvPr>
          <p:cNvSpPr txBox="1"/>
          <p:nvPr/>
        </p:nvSpPr>
        <p:spPr>
          <a:xfrm>
            <a:off x="1197428" y="1166842"/>
            <a:ext cx="97971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isJAVA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 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isError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outstr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isCPP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5319963" y="1166842"/>
            <a:ext cx="9229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밑줄이면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4112396" y="1634276"/>
            <a:ext cx="922951" cy="3077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자바인지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43D94B-C846-4E37-B773-4E145232D978}"/>
              </a:ext>
            </a:extLst>
          </p:cNvPr>
          <p:cNvSpPr txBox="1"/>
          <p:nvPr/>
        </p:nvSpPr>
        <p:spPr>
          <a:xfrm>
            <a:off x="5319963" y="1634277"/>
            <a:ext cx="12075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 문자 밑줄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46E7F-2598-4015-B896-CB7831623D05}"/>
              </a:ext>
            </a:extLst>
          </p:cNvPr>
          <p:cNvSpPr txBox="1"/>
          <p:nvPr/>
        </p:nvSpPr>
        <p:spPr>
          <a:xfrm>
            <a:off x="7921286" y="1634277"/>
            <a:ext cx="15565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마지막 문자 밑줄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1E16B-79D7-45A9-9862-D6CF1263BD9E}"/>
              </a:ext>
            </a:extLst>
          </p:cNvPr>
          <p:cNvSpPr txBox="1"/>
          <p:nvPr/>
        </p:nvSpPr>
        <p:spPr>
          <a:xfrm>
            <a:off x="2878473" y="2734502"/>
            <a:ext cx="10436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연속 밑줄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12464-592A-44AA-AD7D-8E475C3B7881}"/>
              </a:ext>
            </a:extLst>
          </p:cNvPr>
          <p:cNvSpPr txBox="1"/>
          <p:nvPr/>
        </p:nvSpPr>
        <p:spPr>
          <a:xfrm>
            <a:off x="5671186" y="2734503"/>
            <a:ext cx="2587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밑줄이랑 대문자가 같이 있는지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FAD874-63F2-4E12-8E17-AD041144522D}"/>
              </a:ext>
            </a:extLst>
          </p:cNvPr>
          <p:cNvSpPr txBox="1"/>
          <p:nvPr/>
        </p:nvSpPr>
        <p:spPr>
          <a:xfrm>
            <a:off x="7921285" y="4105108"/>
            <a:ext cx="15565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밑줄은 안 넣고 대문자로 바꿔서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14F8F0-41CC-456C-B3BD-C0CB61C1E9CD}"/>
              </a:ext>
            </a:extLst>
          </p:cNvPr>
          <p:cNvSpPr txBox="1"/>
          <p:nvPr/>
        </p:nvSpPr>
        <p:spPr>
          <a:xfrm>
            <a:off x="5524477" y="4608170"/>
            <a:ext cx="17601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다음 글자로 넘겨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27C00D-8F1C-4089-8140-F8060F4CBF4A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3613 </a:t>
            </a:r>
            <a:r>
              <a:rPr lang="en-US" altLang="ko-KR" sz="2400" b="0" i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Java vs C++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CA9A1-369C-4E6E-B73F-2FC7C6E57E35}"/>
              </a:ext>
            </a:extLst>
          </p:cNvPr>
          <p:cNvSpPr txBox="1"/>
          <p:nvPr/>
        </p:nvSpPr>
        <p:spPr>
          <a:xfrm>
            <a:off x="5671186" y="5069834"/>
            <a:ext cx="176012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얘는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씨쁠쁠을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자바로</a:t>
            </a:r>
          </a:p>
        </p:txBody>
      </p:sp>
    </p:spTree>
    <p:extLst>
      <p:ext uri="{BB962C8B-B14F-4D97-AF65-F5344CB8AC3E}">
        <p14:creationId xmlns:p14="http://schemas.microsoft.com/office/powerpoint/2010/main" val="7443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9" grpId="0" animBg="1"/>
      <p:bldP spid="13" grpId="0" animBg="1"/>
      <p:bldP spid="16" grpId="0" animBg="1"/>
      <p:bldP spid="17" grpId="0" animBg="1"/>
      <p:bldP spid="18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4304145" y="4639718"/>
            <a:ext cx="415358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대문자도 밑줄도 아니라면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그냥 추가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AE965-2FE2-4CD0-8DBB-58CDF9602E7C}"/>
              </a:ext>
            </a:extLst>
          </p:cNvPr>
          <p:cNvSpPr txBox="1"/>
          <p:nvPr/>
        </p:nvSpPr>
        <p:spPr>
          <a:xfrm>
            <a:off x="1131620" y="1453399"/>
            <a:ext cx="104986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5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5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5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5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5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utstr</a:t>
            </a:r>
            <a:r>
              <a:rPr lang="en-US" altLang="ko-KR" sz="5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5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5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5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5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5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5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2B00B1-2F51-4682-A641-9CEAE4FB8A2C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3613 </a:t>
            </a:r>
            <a:r>
              <a:rPr lang="en-US" altLang="ko-KR" sz="2400" b="0" i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Java vs C++</a:t>
            </a:r>
          </a:p>
        </p:txBody>
      </p:sp>
    </p:spTree>
    <p:extLst>
      <p:ext uri="{BB962C8B-B14F-4D97-AF65-F5344CB8AC3E}">
        <p14:creationId xmlns:p14="http://schemas.microsoft.com/office/powerpoint/2010/main" val="423539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6096000" y="2023055"/>
            <a:ext cx="26511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한번이라도 에러였으면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Error!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7176827" y="4468473"/>
            <a:ext cx="18464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없으면 그냥 출력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67307-E07B-4733-BF5B-398A33008F09}"/>
              </a:ext>
            </a:extLst>
          </p:cNvPr>
          <p:cNvSpPr txBox="1"/>
          <p:nvPr/>
        </p:nvSpPr>
        <p:spPr>
          <a:xfrm>
            <a:off x="1841739" y="2410931"/>
            <a:ext cx="89757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isError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altLang="ko-K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"Error!"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altLang="ko-K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outstr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  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5A2002-5126-4625-B4DE-D9954BEAD9BA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3613 </a:t>
            </a:r>
            <a:r>
              <a:rPr lang="en-US" altLang="ko-KR" sz="2400" b="0" i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Java vs C++</a:t>
            </a:r>
          </a:p>
        </p:txBody>
      </p:sp>
    </p:spTree>
    <p:extLst>
      <p:ext uri="{BB962C8B-B14F-4D97-AF65-F5344CB8AC3E}">
        <p14:creationId xmlns:p14="http://schemas.microsoft.com/office/powerpoint/2010/main" val="36457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10102</TotalTime>
  <Words>437</Words>
  <Application>Microsoft Office PowerPoint</Application>
  <PresentationFormat>와이드스크린</PresentationFormat>
  <Paragraphs>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G마켓 산스 TTF Light</vt:lpstr>
      <vt:lpstr>G마켓 산스 TTF Medium</vt:lpstr>
      <vt:lpstr>Arial</vt:lpstr>
      <vt:lpstr>Century Schoolbook</vt:lpstr>
      <vt:lpstr>Consolas</vt:lpstr>
      <vt:lpstr>Wingdings 2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강도희</dc:creator>
  <cp:lastModifiedBy>강도희</cp:lastModifiedBy>
  <cp:revision>52</cp:revision>
  <dcterms:created xsi:type="dcterms:W3CDTF">2021-08-24T04:32:21Z</dcterms:created>
  <dcterms:modified xsi:type="dcterms:W3CDTF">2021-12-07T08:47:43Z</dcterms:modified>
</cp:coreProperties>
</file>