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6" r:id="rId3"/>
    <p:sldId id="287" r:id="rId4"/>
    <p:sldId id="279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092461-A5BD-404D-B779-E56DCEB1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96333"/>
            <a:ext cx="9172575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959362" y="1688023"/>
            <a:ext cx="2136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섭섭해할까봐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5688197" y="4166017"/>
            <a:ext cx="19375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 보여주기</a:t>
            </a:r>
          </a:p>
        </p:txBody>
      </p:sp>
    </p:spTree>
    <p:extLst>
      <p:ext uri="{BB962C8B-B14F-4D97-AF65-F5344CB8AC3E}">
        <p14:creationId xmlns:p14="http://schemas.microsoft.com/office/powerpoint/2010/main" val="38447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A2A84-0B93-4B89-B174-4A1E6B0B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53" y="842962"/>
            <a:ext cx="9248775" cy="5172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3792106" y="1157822"/>
            <a:ext cx="17161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쓰여 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6752841" y="2797616"/>
            <a:ext cx="16926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탭은 구분된 단어다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35A83-FB4E-4D83-96C5-33986AA8AAD7}"/>
              </a:ext>
            </a:extLst>
          </p:cNvPr>
          <p:cNvSpPr txBox="1"/>
          <p:nvPr/>
        </p:nvSpPr>
        <p:spPr>
          <a:xfrm>
            <a:off x="5508241" y="3598719"/>
            <a:ext cx="19375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글자마다 다른 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16644-2E22-4D0B-9DD1-9705832A3EB9}"/>
              </a:ext>
            </a:extLst>
          </p:cNvPr>
          <p:cNvSpPr txBox="1"/>
          <p:nvPr/>
        </p:nvSpPr>
        <p:spPr>
          <a:xfrm>
            <a:off x="4815287" y="4499101"/>
            <a:ext cx="14204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!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78EA8-BD57-4C69-B2F7-097231C60B0A}"/>
              </a:ext>
            </a:extLst>
          </p:cNvPr>
          <p:cNvSpPr txBox="1"/>
          <p:nvPr/>
        </p:nvSpPr>
        <p:spPr>
          <a:xfrm>
            <a:off x="5766811" y="5061030"/>
            <a:ext cx="2881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!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줄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- 80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69AE5-034A-486D-98A3-018D23034262}"/>
              </a:ext>
            </a:extLst>
          </p:cNvPr>
          <p:cNvSpPr txBox="1"/>
          <p:nvPr/>
        </p:nvSpPr>
        <p:spPr>
          <a:xfrm>
            <a:off x="6807900" y="5553373"/>
            <a:ext cx="1536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개행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공백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3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E7767-8373-49B0-AF01-EFEA322B2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28"/>
          <a:stretch/>
        </p:blipFill>
        <p:spPr>
          <a:xfrm>
            <a:off x="679031" y="654754"/>
            <a:ext cx="8292863" cy="3125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21A3E5-B665-44E1-B203-F609E8376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38" b="-3810"/>
          <a:stretch/>
        </p:blipFill>
        <p:spPr>
          <a:xfrm>
            <a:off x="3194294" y="3206331"/>
            <a:ext cx="8883616" cy="3348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1337298" y="3015695"/>
            <a:ext cx="27331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띄어쓰기 여러 개는 하나의 공백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67F140-1C37-42BB-AFEC-09008B5622FD}"/>
              </a:ext>
            </a:extLst>
          </p:cNvPr>
          <p:cNvSpPr/>
          <p:nvPr/>
        </p:nvSpPr>
        <p:spPr>
          <a:xfrm>
            <a:off x="737221" y="1680022"/>
            <a:ext cx="409936" cy="2308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08749-D336-49DF-B01F-A7E579E581A2}"/>
              </a:ext>
            </a:extLst>
          </p:cNvPr>
          <p:cNvSpPr/>
          <p:nvPr/>
        </p:nvSpPr>
        <p:spPr>
          <a:xfrm>
            <a:off x="3715948" y="3981207"/>
            <a:ext cx="409936" cy="2308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D6B7411-DF31-4263-8F8C-3C78696948FD}"/>
              </a:ext>
            </a:extLst>
          </p:cNvPr>
          <p:cNvSpPr/>
          <p:nvPr/>
        </p:nvSpPr>
        <p:spPr>
          <a:xfrm>
            <a:off x="1205346" y="1859401"/>
            <a:ext cx="739831" cy="2308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DECD1A-47C4-416F-9158-88C8537994F2}"/>
              </a:ext>
            </a:extLst>
          </p:cNvPr>
          <p:cNvSpPr/>
          <p:nvPr/>
        </p:nvSpPr>
        <p:spPr>
          <a:xfrm>
            <a:off x="3715948" y="4212045"/>
            <a:ext cx="290786" cy="43150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DC07F10-2F1B-4F2F-A40E-D7E6247BFB96}"/>
              </a:ext>
            </a:extLst>
          </p:cNvPr>
          <p:cNvSpPr/>
          <p:nvPr/>
        </p:nvSpPr>
        <p:spPr>
          <a:xfrm>
            <a:off x="2785081" y="2024976"/>
            <a:ext cx="409213" cy="20375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400796-DE91-4F5F-84FD-C27530EB5351}"/>
              </a:ext>
            </a:extLst>
          </p:cNvPr>
          <p:cNvSpPr/>
          <p:nvPr/>
        </p:nvSpPr>
        <p:spPr>
          <a:xfrm>
            <a:off x="3265171" y="4778677"/>
            <a:ext cx="6685163" cy="20375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96E3AC8-B846-48C0-87C9-ADCF055431C4}"/>
              </a:ext>
            </a:extLst>
          </p:cNvPr>
          <p:cNvSpPr/>
          <p:nvPr/>
        </p:nvSpPr>
        <p:spPr>
          <a:xfrm>
            <a:off x="3265171" y="5189642"/>
            <a:ext cx="6776604" cy="35942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9FF46A-2ABD-4AA2-9E6C-3B85B8674711}"/>
              </a:ext>
            </a:extLst>
          </p:cNvPr>
          <p:cNvSpPr/>
          <p:nvPr/>
        </p:nvSpPr>
        <p:spPr>
          <a:xfrm>
            <a:off x="1147157" y="2199485"/>
            <a:ext cx="739831" cy="23083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07B20-060A-4814-AE39-979E1975CCE0}"/>
              </a:ext>
            </a:extLst>
          </p:cNvPr>
          <p:cNvSpPr txBox="1"/>
          <p:nvPr/>
        </p:nvSpPr>
        <p:spPr>
          <a:xfrm>
            <a:off x="2685143" y="2048693"/>
            <a:ext cx="782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8079991" y="2205861"/>
            <a:ext cx="983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9300776" y="2797107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줄 띄우고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93AE-A8BD-4567-B687-FAAD6DADDB3E}"/>
              </a:ext>
            </a:extLst>
          </p:cNvPr>
          <p:cNvSpPr txBox="1"/>
          <p:nvPr/>
        </p:nvSpPr>
        <p:spPr>
          <a:xfrm>
            <a:off x="9300776" y="3423173"/>
            <a:ext cx="15994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 초기화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5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CB4D4-665C-4DC5-A4D0-CD68FF3401A0}"/>
              </a:ext>
            </a:extLst>
          </p:cNvPr>
          <p:cNvSpPr txBox="1"/>
          <p:nvPr/>
        </p:nvSpPr>
        <p:spPr>
          <a:xfrm>
            <a:off x="1892673" y="730128"/>
            <a:ext cx="801188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6352791" y="730128"/>
            <a:ext cx="983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336496" y="1184896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부분일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93AE-A8BD-4567-B687-FAAD6DADDB3E}"/>
              </a:ext>
            </a:extLst>
          </p:cNvPr>
          <p:cNvSpPr txBox="1"/>
          <p:nvPr/>
        </p:nvSpPr>
        <p:spPr>
          <a:xfrm>
            <a:off x="7573576" y="1947440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- 80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3480-9817-4071-8645-80EEC204FBB0}"/>
              </a:ext>
            </a:extLst>
          </p:cNvPr>
          <p:cNvSpPr txBox="1"/>
          <p:nvPr/>
        </p:nvSpPr>
        <p:spPr>
          <a:xfrm>
            <a:off x="6969792" y="2709984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줄 띄우기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3D3A8-1DBE-4CF7-BC38-1223E5790BDC}"/>
              </a:ext>
            </a:extLst>
          </p:cNvPr>
          <p:cNvSpPr txBox="1"/>
          <p:nvPr/>
        </p:nvSpPr>
        <p:spPr>
          <a:xfrm>
            <a:off x="7336495" y="3195789"/>
            <a:ext cx="1589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부분 아니라면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A92E6-1F57-42DD-B8D8-DBC90BB47624}"/>
              </a:ext>
            </a:extLst>
          </p:cNvPr>
          <p:cNvSpPr txBox="1"/>
          <p:nvPr/>
        </p:nvSpPr>
        <p:spPr>
          <a:xfrm>
            <a:off x="7336494" y="3429000"/>
            <a:ext cx="15897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 초기화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6CFDE-195C-495F-B0F0-D1FBB17D685A}"/>
              </a:ext>
            </a:extLst>
          </p:cNvPr>
          <p:cNvSpPr txBox="1"/>
          <p:nvPr/>
        </p:nvSpPr>
        <p:spPr>
          <a:xfrm>
            <a:off x="7336496" y="3662211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줄 띄우기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CEF0C-DD28-4C14-8A14-DBD0E425F08B}"/>
              </a:ext>
            </a:extLst>
          </p:cNvPr>
          <p:cNvSpPr txBox="1"/>
          <p:nvPr/>
        </p:nvSpPr>
        <p:spPr>
          <a:xfrm>
            <a:off x="9488740" y="4567268"/>
            <a:ext cx="83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- 80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66D3C-F08D-4D54-A5CB-3AE00105A12A}"/>
              </a:ext>
            </a:extLst>
          </p:cNvPr>
          <p:cNvSpPr txBox="1"/>
          <p:nvPr/>
        </p:nvSpPr>
        <p:spPr>
          <a:xfrm>
            <a:off x="6923822" y="5519215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줄 띄우기</a:t>
            </a:r>
          </a:p>
        </p:txBody>
      </p:sp>
    </p:spTree>
    <p:extLst>
      <p:ext uri="{BB962C8B-B14F-4D97-AF65-F5344CB8AC3E}">
        <p14:creationId xmlns:p14="http://schemas.microsoft.com/office/powerpoint/2010/main" val="42589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5390E-AD1F-4F9D-9EC9-A2A5D8331506}"/>
              </a:ext>
            </a:extLst>
          </p:cNvPr>
          <p:cNvSpPr txBox="1"/>
          <p:nvPr/>
        </p:nvSpPr>
        <p:spPr>
          <a:xfrm>
            <a:off x="1095353" y="1443841"/>
            <a:ext cx="116985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3392831" y="1661555"/>
            <a:ext cx="19058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아닐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6770440" y="2662856"/>
            <a:ext cx="12075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부분일 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2A6FD-371B-4AFB-9D86-711134D8379D}"/>
              </a:ext>
            </a:extLst>
          </p:cNvPr>
          <p:cNvSpPr txBox="1"/>
          <p:nvPr/>
        </p:nvSpPr>
        <p:spPr>
          <a:xfrm>
            <a:off x="8954840" y="3275111"/>
            <a:ext cx="27581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내가 넣을 단어 길이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6817-CBB2-44FC-8BFB-125B03A4013A}"/>
              </a:ext>
            </a:extLst>
          </p:cNvPr>
          <p:cNvSpPr txBox="1"/>
          <p:nvPr/>
        </p:nvSpPr>
        <p:spPr>
          <a:xfrm>
            <a:off x="5805715" y="3896386"/>
            <a:ext cx="5805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6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3784717" y="359960"/>
            <a:ext cx="19058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아닐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B74CB-BADA-4758-B3F9-7E6BA38C1F4C}"/>
              </a:ext>
            </a:extLst>
          </p:cNvPr>
          <p:cNvSpPr txBox="1"/>
          <p:nvPr/>
        </p:nvSpPr>
        <p:spPr>
          <a:xfrm>
            <a:off x="1124382" y="996914"/>
            <a:ext cx="1074830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                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6096000" y="699080"/>
            <a:ext cx="51167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 적힌 문장 길이와 새로 적는 문장 길이의 합이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미만이면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C7C43-AB4E-479B-BAD2-49788FC8B8DA}"/>
              </a:ext>
            </a:extLst>
          </p:cNvPr>
          <p:cNvSpPr txBox="1"/>
          <p:nvPr/>
        </p:nvSpPr>
        <p:spPr>
          <a:xfrm>
            <a:off x="7823438" y="1954287"/>
            <a:ext cx="12770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띄어쓰기 넣고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225A9-9A37-448A-B766-013555119608}"/>
              </a:ext>
            </a:extLst>
          </p:cNvPr>
          <p:cNvSpPr txBox="1"/>
          <p:nvPr/>
        </p:nvSpPr>
        <p:spPr>
          <a:xfrm>
            <a:off x="8455046" y="2397252"/>
            <a:ext cx="24451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+1(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띄어쓰기한만큼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BC956-5B49-4F60-B073-F94880469385}"/>
              </a:ext>
            </a:extLst>
          </p:cNvPr>
          <p:cNvSpPr txBox="1"/>
          <p:nvPr/>
        </p:nvSpPr>
        <p:spPr>
          <a:xfrm>
            <a:off x="9210383" y="3240220"/>
            <a:ext cx="2743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 적는 문장 길이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84240-6607-427D-A166-9BD7D9533E8F}"/>
              </a:ext>
            </a:extLst>
          </p:cNvPr>
          <p:cNvSpPr txBox="1"/>
          <p:nvPr/>
        </p:nvSpPr>
        <p:spPr>
          <a:xfrm>
            <a:off x="6996956" y="3689958"/>
            <a:ext cx="9797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71A2D-956D-4B10-8DDC-F3B3945F14D7}"/>
              </a:ext>
            </a:extLst>
          </p:cNvPr>
          <p:cNvSpPr txBox="1"/>
          <p:nvPr/>
        </p:nvSpPr>
        <p:spPr>
          <a:xfrm>
            <a:off x="8363676" y="4526153"/>
            <a:ext cx="1835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A497C-8624-493C-9B9A-B47A831DEBE3}"/>
              </a:ext>
            </a:extLst>
          </p:cNvPr>
          <p:cNvSpPr txBox="1"/>
          <p:nvPr/>
        </p:nvSpPr>
        <p:spPr>
          <a:xfrm>
            <a:off x="8370580" y="5005010"/>
            <a:ext cx="12771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문장으로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88173-97C9-4954-BDB0-FC356072D15C}"/>
              </a:ext>
            </a:extLst>
          </p:cNvPr>
          <p:cNvSpPr txBox="1"/>
          <p:nvPr/>
        </p:nvSpPr>
        <p:spPr>
          <a:xfrm>
            <a:off x="8259787" y="5431992"/>
            <a:ext cx="15185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길이 초기화</a:t>
            </a:r>
          </a:p>
        </p:txBody>
      </p:sp>
    </p:spTree>
    <p:extLst>
      <p:ext uri="{BB962C8B-B14F-4D97-AF65-F5344CB8AC3E}">
        <p14:creationId xmlns:p14="http://schemas.microsoft.com/office/powerpoint/2010/main" val="368805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6581 HTML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5390E-AD1F-4F9D-9EC9-A2A5D8331506}"/>
              </a:ext>
            </a:extLst>
          </p:cNvPr>
          <p:cNvSpPr txBox="1"/>
          <p:nvPr/>
        </p:nvSpPr>
        <p:spPr>
          <a:xfrm>
            <a:off x="1095353" y="1443841"/>
            <a:ext cx="116985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lineSize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3117059" y="709539"/>
            <a:ext cx="19058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</a:t>
            </a:r>
            <a:r>
              <a:rPr lang="en-US" altLang="ko-KR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아닐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3287012" y="1562588"/>
            <a:ext cx="3912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부분도 아니고 문장 길이가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미만도 아니면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2A6FD-371B-4AFB-9D86-711134D8379D}"/>
              </a:ext>
            </a:extLst>
          </p:cNvPr>
          <p:cNvSpPr txBox="1"/>
          <p:nvPr/>
        </p:nvSpPr>
        <p:spPr>
          <a:xfrm>
            <a:off x="6240669" y="2158116"/>
            <a:ext cx="27581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줄로 넘기고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F6817-CBB2-44FC-8BFB-125B03A4013A}"/>
              </a:ext>
            </a:extLst>
          </p:cNvPr>
          <p:cNvSpPr txBox="1"/>
          <p:nvPr/>
        </p:nvSpPr>
        <p:spPr>
          <a:xfrm>
            <a:off x="8838728" y="2750486"/>
            <a:ext cx="23953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문장 길이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문장 길이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0DB0-CDF6-4810-928D-F89571DCD142}"/>
              </a:ext>
            </a:extLst>
          </p:cNvPr>
          <p:cNvSpPr txBox="1"/>
          <p:nvPr/>
        </p:nvSpPr>
        <p:spPr>
          <a:xfrm>
            <a:off x="6581754" y="3275111"/>
            <a:ext cx="9947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문장 추가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5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10102</TotalTime>
  <Words>394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Light</vt:lpstr>
      <vt:lpstr>G마켓 산스 TTF Medium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53</cp:revision>
  <dcterms:created xsi:type="dcterms:W3CDTF">2021-08-24T04:32:21Z</dcterms:created>
  <dcterms:modified xsi:type="dcterms:W3CDTF">2021-12-07T08:48:17Z</dcterms:modified>
</cp:coreProperties>
</file>