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5" r:id="rId4"/>
    <p:sldId id="273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21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9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1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9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63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5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9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6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79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92B761-6608-49DB-B426-35CE21277FE0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7238A8-3A6D-4545-8442-FD7BD14FC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2947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나무조각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83B2A-3D0B-4217-B421-DB6C0ECE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3" y="1407103"/>
            <a:ext cx="10570585" cy="3698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5059648" y="1748248"/>
            <a:ext cx="20727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 ~ 5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적힌 나무조각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3C8B-A546-4D79-9DEB-9C1235441BE0}"/>
              </a:ext>
            </a:extLst>
          </p:cNvPr>
          <p:cNvSpPr txBox="1"/>
          <p:nvPr/>
        </p:nvSpPr>
        <p:spPr>
          <a:xfrm>
            <a:off x="6187294" y="2548845"/>
            <a:ext cx="13357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오름차순 정렬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BE635-65CF-430A-AB13-CE7B763D1EA9}"/>
              </a:ext>
            </a:extLst>
          </p:cNvPr>
          <p:cNvSpPr txBox="1"/>
          <p:nvPr/>
        </p:nvSpPr>
        <p:spPr>
          <a:xfrm>
            <a:off x="6855156" y="3519248"/>
            <a:ext cx="15075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시뮬레이션 문제</a:t>
            </a:r>
          </a:p>
        </p:txBody>
      </p:sp>
    </p:spTree>
    <p:extLst>
      <p:ext uri="{BB962C8B-B14F-4D97-AF65-F5344CB8AC3E}">
        <p14:creationId xmlns:p14="http://schemas.microsoft.com/office/powerpoint/2010/main" val="7480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2947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나무조각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ABB4B-9630-4CA5-9DA6-353A5E44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31" y="1352550"/>
            <a:ext cx="11258550" cy="415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2524267" y="4374651"/>
            <a:ext cx="20727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받을 배열 하나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3C8B-A546-4D79-9DEB-9C1235441BE0}"/>
              </a:ext>
            </a:extLst>
          </p:cNvPr>
          <p:cNvSpPr txBox="1"/>
          <p:nvPr/>
        </p:nvSpPr>
        <p:spPr>
          <a:xfrm>
            <a:off x="7791652" y="4294098"/>
            <a:ext cx="13357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반복문으로 함</a:t>
            </a:r>
          </a:p>
        </p:txBody>
      </p:sp>
    </p:spTree>
    <p:extLst>
      <p:ext uri="{BB962C8B-B14F-4D97-AF65-F5344CB8AC3E}">
        <p14:creationId xmlns:p14="http://schemas.microsoft.com/office/powerpoint/2010/main" val="36037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22CD2-F816-44A7-B0AB-842D505F41A0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2947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나무조각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ABB4B-9630-4CA5-9DA6-353A5E446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13" b="1"/>
          <a:stretch/>
        </p:blipFill>
        <p:spPr>
          <a:xfrm>
            <a:off x="679031" y="689955"/>
            <a:ext cx="11258550" cy="1398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ED605-15C1-43EE-A726-9C2510CA9ADA}"/>
              </a:ext>
            </a:extLst>
          </p:cNvPr>
          <p:cNvSpPr txBox="1"/>
          <p:nvPr/>
        </p:nvSpPr>
        <p:spPr>
          <a:xfrm>
            <a:off x="8808688" y="2607149"/>
            <a:ext cx="149078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원래 배열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D3C8B-A546-4D79-9DEB-9C1235441BE0}"/>
              </a:ext>
            </a:extLst>
          </p:cNvPr>
          <p:cNvSpPr txBox="1"/>
          <p:nvPr/>
        </p:nvSpPr>
        <p:spPr>
          <a:xfrm>
            <a:off x="8808688" y="4599469"/>
            <a:ext cx="17734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크기 비교해서 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 후 출력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98F2C1-5DE4-4499-A537-C541F1560E49}"/>
              </a:ext>
            </a:extLst>
          </p:cNvPr>
          <p:cNvSpPr/>
          <p:nvPr/>
        </p:nvSpPr>
        <p:spPr>
          <a:xfrm>
            <a:off x="1080654" y="2410816"/>
            <a:ext cx="872837" cy="8650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87FE7B8-4B0C-4D0E-9350-A823DEEF87C2}"/>
              </a:ext>
            </a:extLst>
          </p:cNvPr>
          <p:cNvSpPr/>
          <p:nvPr/>
        </p:nvSpPr>
        <p:spPr>
          <a:xfrm>
            <a:off x="3836324" y="2410816"/>
            <a:ext cx="872837" cy="8650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4992AA-7D08-4E78-8AEF-B2109EA1A9FE}"/>
              </a:ext>
            </a:extLst>
          </p:cNvPr>
          <p:cNvSpPr/>
          <p:nvPr/>
        </p:nvSpPr>
        <p:spPr>
          <a:xfrm>
            <a:off x="5214159" y="2410816"/>
            <a:ext cx="872837" cy="8650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1731A81-F6BE-4168-9DF0-28F600B23AB9}"/>
              </a:ext>
            </a:extLst>
          </p:cNvPr>
          <p:cNvSpPr/>
          <p:nvPr/>
        </p:nvSpPr>
        <p:spPr>
          <a:xfrm>
            <a:off x="2458489" y="2410816"/>
            <a:ext cx="872837" cy="8650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658E7E5-F6EA-430F-AD83-6381266D101D}"/>
              </a:ext>
            </a:extLst>
          </p:cNvPr>
          <p:cNvSpPr/>
          <p:nvPr/>
        </p:nvSpPr>
        <p:spPr>
          <a:xfrm>
            <a:off x="6591992" y="2410816"/>
            <a:ext cx="872837" cy="86509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FDA12D-CEE9-4567-B0DB-88C31E358613}"/>
              </a:ext>
            </a:extLst>
          </p:cNvPr>
          <p:cNvGrpSpPr/>
          <p:nvPr/>
        </p:nvGrpSpPr>
        <p:grpSpPr>
          <a:xfrm>
            <a:off x="1080654" y="2795436"/>
            <a:ext cx="6384175" cy="1651749"/>
            <a:chOff x="1080654" y="2795436"/>
            <a:chExt cx="6384175" cy="165174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8180A76-6956-4707-94BE-CA9415922F1E}"/>
                </a:ext>
              </a:extLst>
            </p:cNvPr>
            <p:cNvSpPr/>
            <p:nvPr/>
          </p:nvSpPr>
          <p:spPr>
            <a:xfrm>
              <a:off x="1080654" y="3582087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83FA1A-D04A-401E-BB8B-A91709202D1F}"/>
                </a:ext>
              </a:extLst>
            </p:cNvPr>
            <p:cNvSpPr/>
            <p:nvPr/>
          </p:nvSpPr>
          <p:spPr>
            <a:xfrm>
              <a:off x="3836324" y="3582087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1E196B-75D2-4AC1-8986-A6BBF6BC237B}"/>
                </a:ext>
              </a:extLst>
            </p:cNvPr>
            <p:cNvSpPr/>
            <p:nvPr/>
          </p:nvSpPr>
          <p:spPr>
            <a:xfrm>
              <a:off x="5214159" y="3582087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FA81F3-3AC7-427F-A54F-6EC65F022221}"/>
                </a:ext>
              </a:extLst>
            </p:cNvPr>
            <p:cNvSpPr/>
            <p:nvPr/>
          </p:nvSpPr>
          <p:spPr>
            <a:xfrm>
              <a:off x="2458489" y="3582087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7B4C97B-0FBA-4BFB-ACDF-B4DFDE6673F2}"/>
                </a:ext>
              </a:extLst>
            </p:cNvPr>
            <p:cNvSpPr/>
            <p:nvPr/>
          </p:nvSpPr>
          <p:spPr>
            <a:xfrm>
              <a:off x="6591992" y="3582087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DB1736E-EC09-4067-8C0E-DE13FB457A42}"/>
                </a:ext>
              </a:extLst>
            </p:cNvPr>
            <p:cNvCxnSpPr>
              <a:cxnSpLocks/>
            </p:cNvCxnSpPr>
            <p:nvPr/>
          </p:nvCxnSpPr>
          <p:spPr>
            <a:xfrm>
              <a:off x="1953491" y="2795436"/>
              <a:ext cx="504998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B32E6FF-8ED4-479A-BE87-12F258BCAE1A}"/>
              </a:ext>
            </a:extLst>
          </p:cNvPr>
          <p:cNvGrpSpPr/>
          <p:nvPr/>
        </p:nvGrpSpPr>
        <p:grpSpPr>
          <a:xfrm>
            <a:off x="1080654" y="3952441"/>
            <a:ext cx="6384175" cy="1666015"/>
            <a:chOff x="1080654" y="3952441"/>
            <a:chExt cx="6384175" cy="166601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BE2464D-BCB9-4193-88BA-B5FC29F3EC69}"/>
                </a:ext>
              </a:extLst>
            </p:cNvPr>
            <p:cNvSpPr/>
            <p:nvPr/>
          </p:nvSpPr>
          <p:spPr>
            <a:xfrm>
              <a:off x="1080654" y="4753358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68BEBA5-21E0-44E1-B6E6-406B0CD4617D}"/>
                </a:ext>
              </a:extLst>
            </p:cNvPr>
            <p:cNvSpPr/>
            <p:nvPr/>
          </p:nvSpPr>
          <p:spPr>
            <a:xfrm>
              <a:off x="3836324" y="4753358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FC84131-E9B6-4A19-BD89-73F92FA952CA}"/>
                </a:ext>
              </a:extLst>
            </p:cNvPr>
            <p:cNvSpPr/>
            <p:nvPr/>
          </p:nvSpPr>
          <p:spPr>
            <a:xfrm>
              <a:off x="5214159" y="4753358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7E52492-7508-4A42-9F11-E450F4365B17}"/>
                </a:ext>
              </a:extLst>
            </p:cNvPr>
            <p:cNvSpPr/>
            <p:nvPr/>
          </p:nvSpPr>
          <p:spPr>
            <a:xfrm>
              <a:off x="2458489" y="4753358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0DE5E1-8B2E-4B08-A96D-6463636E8351}"/>
                </a:ext>
              </a:extLst>
            </p:cNvPr>
            <p:cNvSpPr/>
            <p:nvPr/>
          </p:nvSpPr>
          <p:spPr>
            <a:xfrm>
              <a:off x="6591992" y="4753358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9D66160-D37C-461C-BE3E-E0F44CC2EE32}"/>
                </a:ext>
              </a:extLst>
            </p:cNvPr>
            <p:cNvCxnSpPr/>
            <p:nvPr/>
          </p:nvCxnSpPr>
          <p:spPr>
            <a:xfrm>
              <a:off x="3331326" y="3952441"/>
              <a:ext cx="504998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08FF1CB-E598-446E-A191-BDD05BBBF577}"/>
                </a:ext>
              </a:extLst>
            </p:cNvPr>
            <p:cNvCxnSpPr/>
            <p:nvPr/>
          </p:nvCxnSpPr>
          <p:spPr>
            <a:xfrm>
              <a:off x="4709161" y="3952441"/>
              <a:ext cx="504998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E44BF59-A42F-4FBE-8175-52368B508FF3}"/>
              </a:ext>
            </a:extLst>
          </p:cNvPr>
          <p:cNvGrpSpPr/>
          <p:nvPr/>
        </p:nvGrpSpPr>
        <p:grpSpPr>
          <a:xfrm>
            <a:off x="1080654" y="5162591"/>
            <a:ext cx="6384175" cy="1566281"/>
            <a:chOff x="1080654" y="5162591"/>
            <a:chExt cx="6384175" cy="1566281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74B72-A2D4-4C83-B1D9-0E06B4137B22}"/>
                </a:ext>
              </a:extLst>
            </p:cNvPr>
            <p:cNvSpPr/>
            <p:nvPr/>
          </p:nvSpPr>
          <p:spPr>
            <a:xfrm>
              <a:off x="1080654" y="5863774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73BAF48-33F6-4914-8AA8-D5DEF920ED3F}"/>
                </a:ext>
              </a:extLst>
            </p:cNvPr>
            <p:cNvSpPr/>
            <p:nvPr/>
          </p:nvSpPr>
          <p:spPr>
            <a:xfrm>
              <a:off x="3836324" y="5863774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55F8100-2910-4F55-81F1-8533B22FB71C}"/>
                </a:ext>
              </a:extLst>
            </p:cNvPr>
            <p:cNvSpPr/>
            <p:nvPr/>
          </p:nvSpPr>
          <p:spPr>
            <a:xfrm>
              <a:off x="5214159" y="5863774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3D31FD2-E692-4A05-B2BE-655B61E4376F}"/>
                </a:ext>
              </a:extLst>
            </p:cNvPr>
            <p:cNvSpPr/>
            <p:nvPr/>
          </p:nvSpPr>
          <p:spPr>
            <a:xfrm>
              <a:off x="2458489" y="5863774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1262D2C-4584-4937-A6A9-2239859BB7DF}"/>
                </a:ext>
              </a:extLst>
            </p:cNvPr>
            <p:cNvSpPr/>
            <p:nvPr/>
          </p:nvSpPr>
          <p:spPr>
            <a:xfrm>
              <a:off x="6591992" y="5863774"/>
              <a:ext cx="872837" cy="86509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3ED4E1A-EFB5-46AF-BCDD-3C9F16D9E119}"/>
                </a:ext>
              </a:extLst>
            </p:cNvPr>
            <p:cNvCxnSpPr/>
            <p:nvPr/>
          </p:nvCxnSpPr>
          <p:spPr>
            <a:xfrm>
              <a:off x="6086994" y="5162591"/>
              <a:ext cx="504998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486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013F50-B9BB-4CCD-8193-9762AFD03950}"/>
              </a:ext>
            </a:extLst>
          </p:cNvPr>
          <p:cNvSpPr txBox="1"/>
          <p:nvPr/>
        </p:nvSpPr>
        <p:spPr>
          <a:xfrm>
            <a:off x="846127" y="129128"/>
            <a:ext cx="957438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 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</a:t>
            </a:r>
            <a:r>
              <a:rPr lang="en-US" altLang="ko-KR" sz="2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m; 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m =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 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m;</a:t>
            </a:r>
          </a:p>
          <a:p>
            <a:b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k++)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&lt;&lt; 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  }  }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2947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나무조각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7478651" y="1293738"/>
            <a:ext cx="9837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배열 받기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8152564" y="3167390"/>
            <a:ext cx="17734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크기 비교해서 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 후 출력</a:t>
            </a:r>
          </a:p>
        </p:txBody>
      </p:sp>
    </p:spTree>
    <p:extLst>
      <p:ext uri="{BB962C8B-B14F-4D97-AF65-F5344CB8AC3E}">
        <p14:creationId xmlns:p14="http://schemas.microsoft.com/office/powerpoint/2010/main" val="332622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013F50-B9BB-4CCD-8193-9762AFD03950}"/>
              </a:ext>
            </a:extLst>
          </p:cNvPr>
          <p:cNvSpPr txBox="1"/>
          <p:nvPr/>
        </p:nvSpPr>
        <p:spPr>
          <a:xfrm>
            <a:off x="679031" y="742755"/>
            <a:ext cx="957438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 {</a:t>
            </a:r>
          </a:p>
          <a:p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j+</a:t>
            </a:r>
            <a:r>
              <a:rPr lang="en-US" altLang="ko-KR" sz="24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m; 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	m =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[j]; </a:t>
            </a:r>
          </a:p>
          <a:p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	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	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m;</a:t>
            </a:r>
          </a:p>
          <a:p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				for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</a:t>
            </a:r>
            <a:r>
              <a:rPr lang="en-US" altLang="ko-K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k++)</a:t>
            </a:r>
          </a:p>
          <a:p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&lt;&lt; </a:t>
            </a:r>
            <a:r>
              <a:rPr lang="en-US" altLang="ko-K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ko-K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C3CEB-9C77-438E-AD0B-BC38C2FA100E}"/>
              </a:ext>
            </a:extLst>
          </p:cNvPr>
          <p:cNvSpPr txBox="1"/>
          <p:nvPr/>
        </p:nvSpPr>
        <p:spPr>
          <a:xfrm>
            <a:off x="679031" y="129128"/>
            <a:ext cx="46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2947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나무조각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33F33-A628-454F-BF82-9A52864EAED8}"/>
              </a:ext>
            </a:extLst>
          </p:cNvPr>
          <p:cNvSpPr txBox="1"/>
          <p:nvPr/>
        </p:nvSpPr>
        <p:spPr>
          <a:xfrm>
            <a:off x="7295771" y="1517145"/>
            <a:ext cx="9837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배열 돌리기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30F9F-1F2C-48C8-B310-532D82608899}"/>
              </a:ext>
            </a:extLst>
          </p:cNvPr>
          <p:cNvSpPr txBox="1"/>
          <p:nvPr/>
        </p:nvSpPr>
        <p:spPr>
          <a:xfrm>
            <a:off x="7392769" y="2501413"/>
            <a:ext cx="17734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크기 비교해서 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 후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E8B8D-1D24-4B81-979E-63A38FE62F69}"/>
              </a:ext>
            </a:extLst>
          </p:cNvPr>
          <p:cNvSpPr txBox="1"/>
          <p:nvPr/>
        </p:nvSpPr>
        <p:spPr>
          <a:xfrm>
            <a:off x="6902771" y="3743577"/>
            <a:ext cx="208558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n[0] &gt; n[1] == 2 &gt; 1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m=2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n[0] = n[1] == 1</a:t>
            </a:r>
          </a:p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n[1] = m ==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CC307-B0ED-425D-B740-790E1643798F}"/>
              </a:ext>
            </a:extLst>
          </p:cNvPr>
          <p:cNvSpPr txBox="1"/>
          <p:nvPr/>
        </p:nvSpPr>
        <p:spPr>
          <a:xfrm>
            <a:off x="8019447" y="5204899"/>
            <a:ext cx="20855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바꾸고 출력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8E43A-A9D7-434E-A167-9804461F4A9C}"/>
              </a:ext>
            </a:extLst>
          </p:cNvPr>
          <p:cNvSpPr txBox="1"/>
          <p:nvPr/>
        </p:nvSpPr>
        <p:spPr>
          <a:xfrm>
            <a:off x="6902770" y="617069"/>
            <a:ext cx="41365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돌릴 때 제일 큰 친구는 제일 끝에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있을테니까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이상 안 해줘도 됨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50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5540</TotalTime>
  <Words>585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G마켓 산스 TTF Bold</vt:lpstr>
      <vt:lpstr>G마켓 산스 TTF Light</vt:lpstr>
      <vt:lpstr>G마켓 산스 TTF Medium</vt:lpstr>
      <vt:lpstr>Arial</vt:lpstr>
      <vt:lpstr>Century Schoolbook</vt:lpstr>
      <vt:lpstr>Consolas</vt:lpstr>
      <vt:lpstr>Wingdings 2</vt:lpstr>
      <vt:lpstr>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강도희</dc:creator>
  <cp:lastModifiedBy>강도희</cp:lastModifiedBy>
  <cp:revision>34</cp:revision>
  <dcterms:created xsi:type="dcterms:W3CDTF">2021-08-24T04:32:21Z</dcterms:created>
  <dcterms:modified xsi:type="dcterms:W3CDTF">2021-10-02T12:57:28Z</dcterms:modified>
</cp:coreProperties>
</file>